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 id="2147483660" r:id="rId2"/>
  </p:sldMasterIdLst>
  <p:notesMasterIdLst>
    <p:notesMasterId r:id="rId16"/>
  </p:notesMasterIdLst>
  <p:sldIdLst>
    <p:sldId id="335" r:id="rId3"/>
    <p:sldId id="325" r:id="rId4"/>
    <p:sldId id="330" r:id="rId5"/>
    <p:sldId id="331" r:id="rId6"/>
    <p:sldId id="264" r:id="rId7"/>
    <p:sldId id="332" r:id="rId8"/>
    <p:sldId id="326" r:id="rId9"/>
    <p:sldId id="333" r:id="rId10"/>
    <p:sldId id="327" r:id="rId11"/>
    <p:sldId id="261" r:id="rId12"/>
    <p:sldId id="328" r:id="rId13"/>
    <p:sldId id="334" r:id="rId14"/>
    <p:sldId id="329" r:id="rId15"/>
  </p:sldIdLst>
  <p:sldSz cx="12192000" cy="6858000"/>
  <p:notesSz cx="6858000" cy="9144000"/>
  <p:embeddedFontLst>
    <p:embeddedFont>
      <p:font typeface="Comic Sans MS" panose="030F0902030302020204" pitchFamily="66" charset="0"/>
      <p:regular r:id="rId17"/>
      <p:bold r:id="rId18"/>
      <p:italic r:id="rId19"/>
      <p:boldItalic r:id="rId20"/>
    </p:embeddedFont>
    <p:embeddedFont>
      <p:font typeface="Verdana" panose="020B0604030504040204" pitchFamily="34" charset="0"/>
      <p:regular r:id="rId21"/>
      <p:bold r:id="rId22"/>
      <p:italic r:id="rId23"/>
      <p:boldItalic r:id="rId24"/>
    </p:embeddedFont>
  </p:embeddedFontLst>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60000"/>
    <a:srgbClr val="7ABAD3"/>
    <a:srgbClr val="D9BF91"/>
    <a:srgbClr val="ADA0BA"/>
    <a:srgbClr val="AC8F80"/>
    <a:srgbClr val="153575"/>
    <a:srgbClr val="326BDA"/>
    <a:srgbClr val="7F4D00"/>
    <a:srgbClr val="8D8A00"/>
    <a:srgbClr val="C9DFF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D25D735-D612-7541-BC51-0E3CAAD8EC22}" v="381" dt="2026-02-24T12:31:36.72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84" autoAdjust="0"/>
    <p:restoredTop sz="94658"/>
  </p:normalViewPr>
  <p:slideViewPr>
    <p:cSldViewPr snapToGrid="0">
      <p:cViewPr varScale="1">
        <p:scale>
          <a:sx n="116" d="100"/>
          <a:sy n="116" d="100"/>
        </p:scale>
        <p:origin x="384" y="18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font" Target="fonts/font2.fntdata"/><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font" Target="fonts/font5.fntdata"/><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font" Target="fonts/font1.fntdata"/><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font" Target="fonts/font4.fntdata"/><Relationship Id="rId29"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font" Target="fonts/font8.fntdata"/><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font" Target="fonts/font7.fntdata"/><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font" Target="fonts/font3.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font" Target="fonts/font6.fntdata"/><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avalieri Mariarosa" userId="8bf79dcf-ea2d-4c06-ae31-712fc655d752" providerId="ADAL" clId="{880F2E07-B0B6-5F25-96F0-D05071977FBD}"/>
    <pc:docChg chg="undo custSel modSld">
      <pc:chgData name="Cavalieri Mariarosa" userId="8bf79dcf-ea2d-4c06-ae31-712fc655d752" providerId="ADAL" clId="{880F2E07-B0B6-5F25-96F0-D05071977FBD}" dt="2026-02-24T12:31:36.724" v="373" actId="20577"/>
      <pc:docMkLst>
        <pc:docMk/>
      </pc:docMkLst>
      <pc:sldChg chg="modSp">
        <pc:chgData name="Cavalieri Mariarosa" userId="8bf79dcf-ea2d-4c06-ae31-712fc655d752" providerId="ADAL" clId="{880F2E07-B0B6-5F25-96F0-D05071977FBD}" dt="2026-02-24T12:19:52.028" v="258" actId="20577"/>
        <pc:sldMkLst>
          <pc:docMk/>
          <pc:sldMk cId="536960289" sldId="261"/>
        </pc:sldMkLst>
        <pc:spChg chg="mod">
          <ac:chgData name="Cavalieri Mariarosa" userId="8bf79dcf-ea2d-4c06-ae31-712fc655d752" providerId="ADAL" clId="{880F2E07-B0B6-5F25-96F0-D05071977FBD}" dt="2026-02-24T12:17:10.497" v="242" actId="20577"/>
          <ac:spMkLst>
            <pc:docMk/>
            <pc:sldMk cId="536960289" sldId="261"/>
            <ac:spMk id="6" creationId="{9D290AFC-50FA-78BD-8BD8-FF07AADE739E}"/>
          </ac:spMkLst>
        </pc:spChg>
        <pc:spChg chg="mod">
          <ac:chgData name="Cavalieri Mariarosa" userId="8bf79dcf-ea2d-4c06-ae31-712fc655d752" providerId="ADAL" clId="{880F2E07-B0B6-5F25-96F0-D05071977FBD}" dt="2026-02-24T12:19:04.892" v="249" actId="20577"/>
          <ac:spMkLst>
            <pc:docMk/>
            <pc:sldMk cId="536960289" sldId="261"/>
            <ac:spMk id="7" creationId="{A1024282-C608-FF33-44DD-A65B31C31BBF}"/>
          </ac:spMkLst>
        </pc:spChg>
        <pc:spChg chg="mod">
          <ac:chgData name="Cavalieri Mariarosa" userId="8bf79dcf-ea2d-4c06-ae31-712fc655d752" providerId="ADAL" clId="{880F2E07-B0B6-5F25-96F0-D05071977FBD}" dt="2026-02-24T12:19:43.453" v="257" actId="20577"/>
          <ac:spMkLst>
            <pc:docMk/>
            <pc:sldMk cId="536960289" sldId="261"/>
            <ac:spMk id="11" creationId="{CBB4A15E-2B31-7455-7A4C-9FFD1CE38E47}"/>
          </ac:spMkLst>
        </pc:spChg>
        <pc:spChg chg="mod">
          <ac:chgData name="Cavalieri Mariarosa" userId="8bf79dcf-ea2d-4c06-ae31-712fc655d752" providerId="ADAL" clId="{880F2E07-B0B6-5F25-96F0-D05071977FBD}" dt="2026-02-24T12:19:52.028" v="258" actId="20577"/>
          <ac:spMkLst>
            <pc:docMk/>
            <pc:sldMk cId="536960289" sldId="261"/>
            <ac:spMk id="14" creationId="{0823BCF1-7BF9-A6D7-4F26-1984BE0B4001}"/>
          </ac:spMkLst>
        </pc:spChg>
      </pc:sldChg>
      <pc:sldChg chg="modSp">
        <pc:chgData name="Cavalieri Mariarosa" userId="8bf79dcf-ea2d-4c06-ae31-712fc655d752" providerId="ADAL" clId="{880F2E07-B0B6-5F25-96F0-D05071977FBD}" dt="2026-02-24T11:56:59.958" v="84" actId="114"/>
        <pc:sldMkLst>
          <pc:docMk/>
          <pc:sldMk cId="4105358018" sldId="264"/>
        </pc:sldMkLst>
        <pc:spChg chg="mod">
          <ac:chgData name="Cavalieri Mariarosa" userId="8bf79dcf-ea2d-4c06-ae31-712fc655d752" providerId="ADAL" clId="{880F2E07-B0B6-5F25-96F0-D05071977FBD}" dt="2026-02-24T11:56:59.958" v="84" actId="114"/>
          <ac:spMkLst>
            <pc:docMk/>
            <pc:sldMk cId="4105358018" sldId="264"/>
            <ac:spMk id="4" creationId="{E250363D-DF77-43D7-58C3-0D9B90368BFB}"/>
          </ac:spMkLst>
        </pc:spChg>
      </pc:sldChg>
      <pc:sldChg chg="modSp">
        <pc:chgData name="Cavalieri Mariarosa" userId="8bf79dcf-ea2d-4c06-ae31-712fc655d752" providerId="ADAL" clId="{880F2E07-B0B6-5F25-96F0-D05071977FBD}" dt="2026-02-24T12:03:50.368" v="187" actId="114"/>
        <pc:sldMkLst>
          <pc:docMk/>
          <pc:sldMk cId="418046619" sldId="326"/>
        </pc:sldMkLst>
        <pc:spChg chg="mod">
          <ac:chgData name="Cavalieri Mariarosa" userId="8bf79dcf-ea2d-4c06-ae31-712fc655d752" providerId="ADAL" clId="{880F2E07-B0B6-5F25-96F0-D05071977FBD}" dt="2026-02-24T12:03:50.368" v="187" actId="114"/>
          <ac:spMkLst>
            <pc:docMk/>
            <pc:sldMk cId="418046619" sldId="326"/>
            <ac:spMk id="4" creationId="{B5B762BA-C788-D472-3775-0B7852ACB104}"/>
          </ac:spMkLst>
        </pc:spChg>
      </pc:sldChg>
      <pc:sldChg chg="modSp mod">
        <pc:chgData name="Cavalieri Mariarosa" userId="8bf79dcf-ea2d-4c06-ae31-712fc655d752" providerId="ADAL" clId="{880F2E07-B0B6-5F25-96F0-D05071977FBD}" dt="2026-02-24T12:16:57.454" v="232" actId="1076"/>
        <pc:sldMkLst>
          <pc:docMk/>
          <pc:sldMk cId="3897578812" sldId="327"/>
        </pc:sldMkLst>
        <pc:spChg chg="mod">
          <ac:chgData name="Cavalieri Mariarosa" userId="8bf79dcf-ea2d-4c06-ae31-712fc655d752" providerId="ADAL" clId="{880F2E07-B0B6-5F25-96F0-D05071977FBD}" dt="2026-02-24T12:16:52.154" v="231" actId="1076"/>
          <ac:spMkLst>
            <pc:docMk/>
            <pc:sldMk cId="3897578812" sldId="327"/>
            <ac:spMk id="3" creationId="{1E5239FB-4A4B-D1BD-4F65-0382F2D56FE1}"/>
          </ac:spMkLst>
        </pc:spChg>
        <pc:spChg chg="mod">
          <ac:chgData name="Cavalieri Mariarosa" userId="8bf79dcf-ea2d-4c06-ae31-712fc655d752" providerId="ADAL" clId="{880F2E07-B0B6-5F25-96F0-D05071977FBD}" dt="2026-02-24T12:16:57.454" v="232" actId="1076"/>
          <ac:spMkLst>
            <pc:docMk/>
            <pc:sldMk cId="3897578812" sldId="327"/>
            <ac:spMk id="4" creationId="{2EE840B5-BFB2-9988-7FE4-5AB517476277}"/>
          </ac:spMkLst>
        </pc:spChg>
      </pc:sldChg>
      <pc:sldChg chg="modSp">
        <pc:chgData name="Cavalieri Mariarosa" userId="8bf79dcf-ea2d-4c06-ae31-712fc655d752" providerId="ADAL" clId="{880F2E07-B0B6-5F25-96F0-D05071977FBD}" dt="2026-02-24T12:20:46.880" v="308" actId="108"/>
        <pc:sldMkLst>
          <pc:docMk/>
          <pc:sldMk cId="3601173342" sldId="328"/>
        </pc:sldMkLst>
        <pc:spChg chg="mod">
          <ac:chgData name="Cavalieri Mariarosa" userId="8bf79dcf-ea2d-4c06-ae31-712fc655d752" providerId="ADAL" clId="{880F2E07-B0B6-5F25-96F0-D05071977FBD}" dt="2026-02-24T12:20:46.880" v="308" actId="108"/>
          <ac:spMkLst>
            <pc:docMk/>
            <pc:sldMk cId="3601173342" sldId="328"/>
            <ac:spMk id="3" creationId="{E97EC17B-B314-4B36-0ED7-9DF496160ABA}"/>
          </ac:spMkLst>
        </pc:spChg>
        <pc:spChg chg="mod">
          <ac:chgData name="Cavalieri Mariarosa" userId="8bf79dcf-ea2d-4c06-ae31-712fc655d752" providerId="ADAL" clId="{880F2E07-B0B6-5F25-96F0-D05071977FBD}" dt="2026-02-24T12:20:31.568" v="302" actId="114"/>
          <ac:spMkLst>
            <pc:docMk/>
            <pc:sldMk cId="3601173342" sldId="328"/>
            <ac:spMk id="4" creationId="{34BF011D-7A63-C397-F6AD-A39CEE4AC31E}"/>
          </ac:spMkLst>
        </pc:spChg>
      </pc:sldChg>
      <pc:sldChg chg="modSp">
        <pc:chgData name="Cavalieri Mariarosa" userId="8bf79dcf-ea2d-4c06-ae31-712fc655d752" providerId="ADAL" clId="{880F2E07-B0B6-5F25-96F0-D05071977FBD}" dt="2026-02-24T12:23:03.929" v="370" actId="20577"/>
        <pc:sldMkLst>
          <pc:docMk/>
          <pc:sldMk cId="3487633673" sldId="329"/>
        </pc:sldMkLst>
        <pc:spChg chg="mod">
          <ac:chgData name="Cavalieri Mariarosa" userId="8bf79dcf-ea2d-4c06-ae31-712fc655d752" providerId="ADAL" clId="{880F2E07-B0B6-5F25-96F0-D05071977FBD}" dt="2026-02-24T12:23:03.929" v="370" actId="20577"/>
          <ac:spMkLst>
            <pc:docMk/>
            <pc:sldMk cId="3487633673" sldId="329"/>
            <ac:spMk id="3" creationId="{3B129C0E-C4F7-3B85-F61B-715B209BADDC}"/>
          </ac:spMkLst>
        </pc:spChg>
        <pc:spChg chg="mod">
          <ac:chgData name="Cavalieri Mariarosa" userId="8bf79dcf-ea2d-4c06-ae31-712fc655d752" providerId="ADAL" clId="{880F2E07-B0B6-5F25-96F0-D05071977FBD}" dt="2026-02-24T12:22:58.412" v="368" actId="114"/>
          <ac:spMkLst>
            <pc:docMk/>
            <pc:sldMk cId="3487633673" sldId="329"/>
            <ac:spMk id="4" creationId="{F13D0363-7A7D-66B2-FF88-11E466648FCE}"/>
          </ac:spMkLst>
        </pc:spChg>
      </pc:sldChg>
      <pc:sldChg chg="modSp mod">
        <pc:chgData name="Cavalieri Mariarosa" userId="8bf79dcf-ea2d-4c06-ae31-712fc655d752" providerId="ADAL" clId="{880F2E07-B0B6-5F25-96F0-D05071977FBD}" dt="2026-02-24T11:54:21.201" v="23" actId="20577"/>
        <pc:sldMkLst>
          <pc:docMk/>
          <pc:sldMk cId="975182630" sldId="330"/>
        </pc:sldMkLst>
        <pc:spChg chg="mod">
          <ac:chgData name="Cavalieri Mariarosa" userId="8bf79dcf-ea2d-4c06-ae31-712fc655d752" providerId="ADAL" clId="{880F2E07-B0B6-5F25-96F0-D05071977FBD}" dt="2026-02-24T11:54:21.201" v="23" actId="20577"/>
          <ac:spMkLst>
            <pc:docMk/>
            <pc:sldMk cId="975182630" sldId="330"/>
            <ac:spMk id="2" creationId="{2FA00F84-9612-4F7C-2F13-556BC5010BD0}"/>
          </ac:spMkLst>
        </pc:spChg>
        <pc:spChg chg="mod">
          <ac:chgData name="Cavalieri Mariarosa" userId="8bf79dcf-ea2d-4c06-ae31-712fc655d752" providerId="ADAL" clId="{880F2E07-B0B6-5F25-96F0-D05071977FBD}" dt="2026-02-24T11:53:31.485" v="11" actId="20577"/>
          <ac:spMkLst>
            <pc:docMk/>
            <pc:sldMk cId="975182630" sldId="330"/>
            <ac:spMk id="3" creationId="{22DA995C-21D9-F2E5-092A-D4D0EB012166}"/>
          </ac:spMkLst>
        </pc:spChg>
        <pc:spChg chg="mod">
          <ac:chgData name="Cavalieri Mariarosa" userId="8bf79dcf-ea2d-4c06-ae31-712fc655d752" providerId="ADAL" clId="{880F2E07-B0B6-5F25-96F0-D05071977FBD}" dt="2026-02-24T11:53:48.117" v="12" actId="14100"/>
          <ac:spMkLst>
            <pc:docMk/>
            <pc:sldMk cId="975182630" sldId="330"/>
            <ac:spMk id="11" creationId="{AC1E7CC0-8063-2B7F-A9B7-C36B1068576D}"/>
          </ac:spMkLst>
        </pc:spChg>
        <pc:picChg chg="mod">
          <ac:chgData name="Cavalieri Mariarosa" userId="8bf79dcf-ea2d-4c06-ae31-712fc655d752" providerId="ADAL" clId="{880F2E07-B0B6-5F25-96F0-D05071977FBD}" dt="2026-02-24T11:54:10.735" v="20" actId="1076"/>
          <ac:picMkLst>
            <pc:docMk/>
            <pc:sldMk cId="975182630" sldId="330"/>
            <ac:picMk id="36" creationId="{6D26DF65-5562-76C1-8C9F-11FD1475FFD6}"/>
          </ac:picMkLst>
        </pc:picChg>
        <pc:picChg chg="mod">
          <ac:chgData name="Cavalieri Mariarosa" userId="8bf79dcf-ea2d-4c06-ae31-712fc655d752" providerId="ADAL" clId="{880F2E07-B0B6-5F25-96F0-D05071977FBD}" dt="2026-02-24T11:54:02.652" v="17" actId="1076"/>
          <ac:picMkLst>
            <pc:docMk/>
            <pc:sldMk cId="975182630" sldId="330"/>
            <ac:picMk id="37" creationId="{4A6A2FD6-23CB-1F5C-8C4E-820EE65179E4}"/>
          </ac:picMkLst>
        </pc:picChg>
        <pc:picChg chg="mod">
          <ac:chgData name="Cavalieri Mariarosa" userId="8bf79dcf-ea2d-4c06-ae31-712fc655d752" providerId="ADAL" clId="{880F2E07-B0B6-5F25-96F0-D05071977FBD}" dt="2026-02-24T11:54:14.406" v="21" actId="1076"/>
          <ac:picMkLst>
            <pc:docMk/>
            <pc:sldMk cId="975182630" sldId="330"/>
            <ac:picMk id="42" creationId="{36623895-6DDB-4CC6-073C-7369F43A6AC2}"/>
          </ac:picMkLst>
        </pc:picChg>
      </pc:sldChg>
      <pc:sldChg chg="modSp">
        <pc:chgData name="Cavalieri Mariarosa" userId="8bf79dcf-ea2d-4c06-ae31-712fc655d752" providerId="ADAL" clId="{880F2E07-B0B6-5F25-96F0-D05071977FBD}" dt="2026-02-24T11:56:02.723" v="55" actId="20577"/>
        <pc:sldMkLst>
          <pc:docMk/>
          <pc:sldMk cId="1196855980" sldId="331"/>
        </pc:sldMkLst>
        <pc:spChg chg="mod">
          <ac:chgData name="Cavalieri Mariarosa" userId="8bf79dcf-ea2d-4c06-ae31-712fc655d752" providerId="ADAL" clId="{880F2E07-B0B6-5F25-96F0-D05071977FBD}" dt="2026-02-24T11:54:31.088" v="25" actId="20577"/>
          <ac:spMkLst>
            <pc:docMk/>
            <pc:sldMk cId="1196855980" sldId="331"/>
            <ac:spMk id="5" creationId="{3F927DFA-3BDB-187E-49BB-F5F93F36D3EE}"/>
          </ac:spMkLst>
        </pc:spChg>
        <pc:spChg chg="mod">
          <ac:chgData name="Cavalieri Mariarosa" userId="8bf79dcf-ea2d-4c06-ae31-712fc655d752" providerId="ADAL" clId="{880F2E07-B0B6-5F25-96F0-D05071977FBD}" dt="2026-02-24T11:55:38.773" v="43" actId="20577"/>
          <ac:spMkLst>
            <pc:docMk/>
            <pc:sldMk cId="1196855980" sldId="331"/>
            <ac:spMk id="6" creationId="{609441A8-E2E5-065B-F044-A421B004F6F9}"/>
          </ac:spMkLst>
        </pc:spChg>
        <pc:graphicFrameChg chg="mod">
          <ac:chgData name="Cavalieri Mariarosa" userId="8bf79dcf-ea2d-4c06-ae31-712fc655d752" providerId="ADAL" clId="{880F2E07-B0B6-5F25-96F0-D05071977FBD}" dt="2026-02-24T11:56:02.723" v="55" actId="20577"/>
          <ac:graphicFrameMkLst>
            <pc:docMk/>
            <pc:sldMk cId="1196855980" sldId="331"/>
            <ac:graphicFrameMk id="2" creationId="{4E0FEADB-75F9-B8E1-BD78-638D9DC419C9}"/>
          </ac:graphicFrameMkLst>
        </pc:graphicFrameChg>
      </pc:sldChg>
      <pc:sldChg chg="modSp">
        <pc:chgData name="Cavalieri Mariarosa" userId="8bf79dcf-ea2d-4c06-ae31-712fc655d752" providerId="ADAL" clId="{880F2E07-B0B6-5F25-96F0-D05071977FBD}" dt="2026-02-24T12:02:02.979" v="170" actId="20577"/>
        <pc:sldMkLst>
          <pc:docMk/>
          <pc:sldMk cId="3232948220" sldId="332"/>
        </pc:sldMkLst>
        <pc:spChg chg="mod">
          <ac:chgData name="Cavalieri Mariarosa" userId="8bf79dcf-ea2d-4c06-ae31-712fc655d752" providerId="ADAL" clId="{880F2E07-B0B6-5F25-96F0-D05071977FBD}" dt="2026-02-24T12:02:02.979" v="170" actId="20577"/>
          <ac:spMkLst>
            <pc:docMk/>
            <pc:sldMk cId="3232948220" sldId="332"/>
            <ac:spMk id="5" creationId="{1B815248-CF51-8488-B757-CCD4FBEB356A}"/>
          </ac:spMkLst>
        </pc:spChg>
        <pc:spChg chg="mod">
          <ac:chgData name="Cavalieri Mariarosa" userId="8bf79dcf-ea2d-4c06-ae31-712fc655d752" providerId="ADAL" clId="{880F2E07-B0B6-5F25-96F0-D05071977FBD}" dt="2026-02-24T11:57:31.463" v="91" actId="20577"/>
          <ac:spMkLst>
            <pc:docMk/>
            <pc:sldMk cId="3232948220" sldId="332"/>
            <ac:spMk id="6" creationId="{8DA2E0F1-341F-F95F-A2AD-7DFC186AC7FB}"/>
          </ac:spMkLst>
        </pc:spChg>
        <pc:graphicFrameChg chg="mod">
          <ac:chgData name="Cavalieri Mariarosa" userId="8bf79dcf-ea2d-4c06-ae31-712fc655d752" providerId="ADAL" clId="{880F2E07-B0B6-5F25-96F0-D05071977FBD}" dt="2026-02-24T12:01:43.232" v="168" actId="20577"/>
          <ac:graphicFrameMkLst>
            <pc:docMk/>
            <pc:sldMk cId="3232948220" sldId="332"/>
            <ac:graphicFrameMk id="4" creationId="{2A45160F-23E2-1816-E6D5-9658D87B2892}"/>
          </ac:graphicFrameMkLst>
        </pc:graphicFrameChg>
      </pc:sldChg>
      <pc:sldChg chg="modSp">
        <pc:chgData name="Cavalieri Mariarosa" userId="8bf79dcf-ea2d-4c06-ae31-712fc655d752" providerId="ADAL" clId="{880F2E07-B0B6-5F25-96F0-D05071977FBD}" dt="2026-02-24T12:31:36.724" v="373" actId="20577"/>
        <pc:sldMkLst>
          <pc:docMk/>
          <pc:sldMk cId="3678392374" sldId="333"/>
        </pc:sldMkLst>
        <pc:spChg chg="mod">
          <ac:chgData name="Cavalieri Mariarosa" userId="8bf79dcf-ea2d-4c06-ae31-712fc655d752" providerId="ADAL" clId="{880F2E07-B0B6-5F25-96F0-D05071977FBD}" dt="2026-02-24T12:14:53.854" v="188" actId="20577"/>
          <ac:spMkLst>
            <pc:docMk/>
            <pc:sldMk cId="3678392374" sldId="333"/>
            <ac:spMk id="5" creationId="{F20B544C-C3C6-2953-CED1-2D3D57193C7B}"/>
          </ac:spMkLst>
        </pc:spChg>
        <pc:spChg chg="mod">
          <ac:chgData name="Cavalieri Mariarosa" userId="8bf79dcf-ea2d-4c06-ae31-712fc655d752" providerId="ADAL" clId="{880F2E07-B0B6-5F25-96F0-D05071977FBD}" dt="2026-02-24T12:15:55.866" v="212" actId="20577"/>
          <ac:spMkLst>
            <pc:docMk/>
            <pc:sldMk cId="3678392374" sldId="333"/>
            <ac:spMk id="8" creationId="{47BE6EA8-B48A-1B6B-77E5-FC60E965DD70}"/>
          </ac:spMkLst>
        </pc:spChg>
        <pc:graphicFrameChg chg="mod">
          <ac:chgData name="Cavalieri Mariarosa" userId="8bf79dcf-ea2d-4c06-ae31-712fc655d752" providerId="ADAL" clId="{880F2E07-B0B6-5F25-96F0-D05071977FBD}" dt="2026-02-24T12:31:36.724" v="373" actId="20577"/>
          <ac:graphicFrameMkLst>
            <pc:docMk/>
            <pc:sldMk cId="3678392374" sldId="333"/>
            <ac:graphicFrameMk id="2" creationId="{7AC9BF71-0439-DC45-F2AE-39231A4810AF}"/>
          </ac:graphicFrameMkLst>
        </pc:graphicFrameChg>
      </pc:sldChg>
      <pc:sldChg chg="modSp mod">
        <pc:chgData name="Cavalieri Mariarosa" userId="8bf79dcf-ea2d-4c06-ae31-712fc655d752" providerId="ADAL" clId="{880F2E07-B0B6-5F25-96F0-D05071977FBD}" dt="2026-02-24T12:26:12.514" v="372" actId="1076"/>
        <pc:sldMkLst>
          <pc:docMk/>
          <pc:sldMk cId="3719627318" sldId="334"/>
        </pc:sldMkLst>
        <pc:spChg chg="mod">
          <ac:chgData name="Cavalieri Mariarosa" userId="8bf79dcf-ea2d-4c06-ae31-712fc655d752" providerId="ADAL" clId="{880F2E07-B0B6-5F25-96F0-D05071977FBD}" dt="2026-02-24T12:26:12.514" v="372" actId="1076"/>
          <ac:spMkLst>
            <pc:docMk/>
            <pc:sldMk cId="3719627318" sldId="334"/>
            <ac:spMk id="6" creationId="{1F8B1EA0-895E-BFEC-A9FA-192AC626DE3E}"/>
          </ac:spMkLst>
        </pc:spChg>
        <pc:spChg chg="mod">
          <ac:chgData name="Cavalieri Mariarosa" userId="8bf79dcf-ea2d-4c06-ae31-712fc655d752" providerId="ADAL" clId="{880F2E07-B0B6-5F25-96F0-D05071977FBD}" dt="2026-02-24T12:26:09.854" v="371" actId="1076"/>
          <ac:spMkLst>
            <pc:docMk/>
            <pc:sldMk cId="3719627318" sldId="334"/>
            <ac:spMk id="8" creationId="{DCD7EA6E-5EB4-7D18-1607-24E710E76970}"/>
          </ac:spMkLst>
        </pc:spChg>
        <pc:graphicFrameChg chg="mod">
          <ac:chgData name="Cavalieri Mariarosa" userId="8bf79dcf-ea2d-4c06-ae31-712fc655d752" providerId="ADAL" clId="{880F2E07-B0B6-5F25-96F0-D05071977FBD}" dt="2026-02-24T12:22:25.247" v="344" actId="20577"/>
          <ac:graphicFrameMkLst>
            <pc:docMk/>
            <pc:sldMk cId="3719627318" sldId="334"/>
            <ac:graphicFrameMk id="2" creationId="{E49E0516-75B0-F826-A306-429BA2DC2097}"/>
          </ac:graphicFrameMkLst>
        </pc:graphicFrame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1FA305A-6A17-4EDF-9229-6EA64B631EFA}" type="doc">
      <dgm:prSet loTypeId="urn:microsoft.com/office/officeart/2005/8/layout/orgChart1" loCatId="hierarchy" qsTypeId="urn:microsoft.com/office/officeart/2005/8/quickstyle/simple5" qsCatId="simple" csTypeId="urn:microsoft.com/office/officeart/2005/8/colors/colorful1#1" csCatId="colorful" phldr="1"/>
      <dgm:spPr/>
      <dgm:t>
        <a:bodyPr/>
        <a:lstStyle/>
        <a:p>
          <a:endParaRPr lang="es-ES"/>
        </a:p>
      </dgm:t>
    </dgm:pt>
    <dgm:pt modelId="{A593D3CD-F17B-436C-97CA-297A2A1AFF16}">
      <dgm:prSet custT="1"/>
      <dgm:spPr>
        <a:solidFill>
          <a:srgbClr val="DE00DE"/>
        </a:solidFill>
      </dgm:spPr>
      <dgm:t>
        <a:bodyPr/>
        <a:lstStyle/>
        <a:p>
          <a:r>
            <a:rPr lang="es-ES" sz="2000" b="1" dirty="0">
              <a:effectLst>
                <a:outerShdw blurRad="38100" dist="38100" dir="2700000" algn="tl">
                  <a:srgbClr val="000000">
                    <a:alpha val="43137"/>
                  </a:srgbClr>
                </a:outerShdw>
              </a:effectLst>
            </a:rPr>
            <a:t>Le mogli siano sottomesse ai mariti (Cl 3:18; </a:t>
          </a:r>
          <a:r>
            <a:rPr lang="es-ES" sz="2000" b="1" dirty="0" err="1">
              <a:effectLst>
                <a:outerShdw blurRad="38100" dist="38100" dir="2700000" algn="tl">
                  <a:srgbClr val="000000">
                    <a:alpha val="43137"/>
                  </a:srgbClr>
                </a:outerShdw>
              </a:effectLst>
            </a:rPr>
            <a:t>Ef</a:t>
          </a:r>
          <a:r>
            <a:rPr lang="es-ES" sz="2000" b="1" dirty="0">
              <a:effectLst>
                <a:outerShdw blurRad="38100" dist="38100" dir="2700000" algn="tl">
                  <a:srgbClr val="000000">
                    <a:alpha val="43137"/>
                  </a:srgbClr>
                </a:outerShdw>
              </a:effectLst>
            </a:rPr>
            <a:t> 5:22-24)</a:t>
          </a:r>
          <a:endParaRPr lang="es-ES" sz="2000" dirty="0">
            <a:effectLst>
              <a:outerShdw blurRad="38100" dist="38100" dir="2700000" algn="tl">
                <a:srgbClr val="000000">
                  <a:alpha val="43137"/>
                </a:srgbClr>
              </a:outerShdw>
            </a:effectLst>
          </a:endParaRPr>
        </a:p>
      </dgm:t>
    </dgm:pt>
    <dgm:pt modelId="{1DC48D9E-599B-404B-8D7D-990BB7870B3A}" type="parTrans" cxnId="{BC83EEA0-F5AD-4C25-BE62-BB491B79AB46}">
      <dgm:prSet/>
      <dgm:spPr/>
      <dgm:t>
        <a:bodyPr/>
        <a:lstStyle/>
        <a:p>
          <a:endParaRPr lang="es-ES" sz="2000"/>
        </a:p>
      </dgm:t>
    </dgm:pt>
    <dgm:pt modelId="{59DF866E-5FAE-4DF1-9AF9-5C61A4CC2336}" type="sibTrans" cxnId="{BC83EEA0-F5AD-4C25-BE62-BB491B79AB46}">
      <dgm:prSet/>
      <dgm:spPr/>
      <dgm:t>
        <a:bodyPr/>
        <a:lstStyle/>
        <a:p>
          <a:endParaRPr lang="es-ES" sz="2000"/>
        </a:p>
      </dgm:t>
    </dgm:pt>
    <dgm:pt modelId="{64CE645C-71DE-4611-BDF5-1EAE51D8E738}">
      <dgm:prSet custT="1"/>
      <dgm:spPr>
        <a:solidFill>
          <a:schemeClr val="accent3">
            <a:lumMod val="40000"/>
            <a:lumOff val="60000"/>
          </a:schemeClr>
        </a:solidFill>
      </dgm:spPr>
      <dgm:t>
        <a:bodyPr/>
        <a:lstStyle/>
        <a:p>
          <a:r>
            <a:rPr lang="es-ES" sz="1800" b="1" dirty="0">
              <a:solidFill>
                <a:schemeClr val="tx1"/>
              </a:solidFill>
            </a:rPr>
            <a:t>Questa sottomissione è all’interno di una moderazione reciproca (</a:t>
          </a:r>
          <a:r>
            <a:rPr lang="es-ES" sz="1800" b="1" dirty="0" err="1">
              <a:solidFill>
                <a:schemeClr val="tx1"/>
              </a:solidFill>
            </a:rPr>
            <a:t>Ef</a:t>
          </a:r>
          <a:r>
            <a:rPr lang="es-ES" sz="1800" b="1" dirty="0">
              <a:solidFill>
                <a:schemeClr val="tx1"/>
              </a:solidFill>
            </a:rPr>
            <a:t> 5:21), e deve essere “come conviene al Signore”</a:t>
          </a:r>
          <a:endParaRPr lang="es-ES" sz="1800" dirty="0">
            <a:solidFill>
              <a:schemeClr val="tx1"/>
            </a:solidFill>
          </a:endParaRPr>
        </a:p>
      </dgm:t>
    </dgm:pt>
    <dgm:pt modelId="{8C6FCEC3-EDFD-4479-8AF2-580EC70C2618}" type="parTrans" cxnId="{BB082A6A-AD81-4EB9-BBC5-383F37183A26}">
      <dgm:prSet/>
      <dgm:spPr>
        <a:ln>
          <a:solidFill>
            <a:schemeClr val="accent1">
              <a:lumMod val="75000"/>
            </a:schemeClr>
          </a:solidFill>
        </a:ln>
      </dgm:spPr>
      <dgm:t>
        <a:bodyPr/>
        <a:lstStyle/>
        <a:p>
          <a:endParaRPr lang="es-ES" sz="2000"/>
        </a:p>
      </dgm:t>
    </dgm:pt>
    <dgm:pt modelId="{2FDAC092-5EA3-4FD0-AF97-2B0A59D8D8DE}" type="sibTrans" cxnId="{BB082A6A-AD81-4EB9-BBC5-383F37183A26}">
      <dgm:prSet/>
      <dgm:spPr/>
      <dgm:t>
        <a:bodyPr/>
        <a:lstStyle/>
        <a:p>
          <a:endParaRPr lang="es-ES" sz="2000"/>
        </a:p>
      </dgm:t>
    </dgm:pt>
    <dgm:pt modelId="{1BC72429-CB2C-4956-8169-1B5214D52ECF}">
      <dgm:prSet custT="1"/>
      <dgm:spPr>
        <a:solidFill>
          <a:schemeClr val="accent6">
            <a:lumMod val="75000"/>
          </a:schemeClr>
        </a:solidFill>
      </dgm:spPr>
      <dgm:t>
        <a:bodyPr/>
        <a:lstStyle/>
        <a:p>
          <a:r>
            <a:rPr lang="es-ES" sz="2000" b="1" dirty="0">
              <a:effectLst>
                <a:outerShdw blurRad="38100" dist="38100" dir="2700000" algn="tl">
                  <a:srgbClr val="000000">
                    <a:alpha val="43137"/>
                  </a:srgbClr>
                </a:outerShdw>
              </a:effectLst>
            </a:rPr>
            <a:t>I mariti devono amare le loro mogli (Cl 3:19; </a:t>
          </a:r>
          <a:r>
            <a:rPr lang="es-ES" sz="2000" b="1" dirty="0" err="1">
              <a:effectLst>
                <a:outerShdw blurRad="38100" dist="38100" dir="2700000" algn="tl">
                  <a:srgbClr val="000000">
                    <a:alpha val="43137"/>
                  </a:srgbClr>
                </a:outerShdw>
              </a:effectLst>
            </a:rPr>
            <a:t>Ef</a:t>
          </a:r>
          <a:r>
            <a:rPr lang="es-ES" sz="2000" b="1" dirty="0">
              <a:effectLst>
                <a:outerShdw blurRad="38100" dist="38100" dir="2700000" algn="tl">
                  <a:srgbClr val="000000">
                    <a:alpha val="43137"/>
                  </a:srgbClr>
                </a:outerShdw>
              </a:effectLst>
            </a:rPr>
            <a:t> 5:28)</a:t>
          </a:r>
          <a:endParaRPr lang="es-ES" sz="2000" dirty="0">
            <a:effectLst>
              <a:outerShdw blurRad="38100" dist="38100" dir="2700000" algn="tl">
                <a:srgbClr val="000000">
                  <a:alpha val="43137"/>
                </a:srgbClr>
              </a:outerShdw>
            </a:effectLst>
          </a:endParaRPr>
        </a:p>
      </dgm:t>
    </dgm:pt>
    <dgm:pt modelId="{EF95AC54-21AF-4A86-8B28-E783293DA40F}" type="parTrans" cxnId="{7FBE5401-1A74-453A-8387-305E02B347C0}">
      <dgm:prSet/>
      <dgm:spPr/>
      <dgm:t>
        <a:bodyPr/>
        <a:lstStyle/>
        <a:p>
          <a:endParaRPr lang="es-ES" sz="2000"/>
        </a:p>
      </dgm:t>
    </dgm:pt>
    <dgm:pt modelId="{E6671B45-0958-452F-8D8A-17672F84B97B}" type="sibTrans" cxnId="{7FBE5401-1A74-453A-8387-305E02B347C0}">
      <dgm:prSet/>
      <dgm:spPr/>
      <dgm:t>
        <a:bodyPr/>
        <a:lstStyle/>
        <a:p>
          <a:endParaRPr lang="es-ES" sz="2000"/>
        </a:p>
      </dgm:t>
    </dgm:pt>
    <dgm:pt modelId="{DE8246B7-BFBD-44FE-99BE-81A058B32D7A}">
      <dgm:prSet custT="1"/>
      <dgm:spPr>
        <a:solidFill>
          <a:schemeClr val="accent2">
            <a:lumMod val="40000"/>
            <a:lumOff val="60000"/>
          </a:schemeClr>
        </a:solidFill>
      </dgm:spPr>
      <dgm:t>
        <a:bodyPr/>
        <a:lstStyle/>
        <a:p>
          <a:r>
            <a:rPr lang="es-ES" sz="1800" b="1" dirty="0">
              <a:solidFill>
                <a:schemeClr val="tx1"/>
              </a:solidFill>
            </a:rPr>
            <a:t>Amarle con lo stesso </a:t>
          </a:r>
          <a:r>
            <a:rPr lang="es-ES" sz="1800" b="1" dirty="0" err="1">
              <a:solidFill>
                <a:schemeClr val="tx1"/>
              </a:solidFill>
            </a:rPr>
            <a:t>amore</a:t>
          </a:r>
          <a:r>
            <a:rPr lang="es-ES" sz="1800" b="1" dirty="0">
              <a:solidFill>
                <a:schemeClr val="tx1"/>
              </a:solidFill>
            </a:rPr>
            <a:t> con cui Cristo ci amò (</a:t>
          </a:r>
          <a:r>
            <a:rPr lang="es-ES" sz="1800" b="1" dirty="0" err="1">
              <a:solidFill>
                <a:schemeClr val="tx1"/>
              </a:solidFill>
            </a:rPr>
            <a:t>Ef</a:t>
          </a:r>
          <a:r>
            <a:rPr lang="es-ES" sz="1800" b="1" dirty="0">
              <a:solidFill>
                <a:schemeClr val="tx1"/>
              </a:solidFill>
            </a:rPr>
            <a:t> 5:25)</a:t>
          </a:r>
          <a:endParaRPr lang="es-ES" sz="1800" dirty="0">
            <a:solidFill>
              <a:schemeClr val="tx1"/>
            </a:solidFill>
          </a:endParaRPr>
        </a:p>
      </dgm:t>
    </dgm:pt>
    <dgm:pt modelId="{0203F899-DDD8-4B05-BA97-E8642AEB9935}" type="parTrans" cxnId="{1C621891-758A-4385-BFC8-8850F982C9F2}">
      <dgm:prSet/>
      <dgm:spPr>
        <a:ln>
          <a:solidFill>
            <a:schemeClr val="accent6">
              <a:lumMod val="75000"/>
            </a:schemeClr>
          </a:solidFill>
        </a:ln>
      </dgm:spPr>
      <dgm:t>
        <a:bodyPr/>
        <a:lstStyle/>
        <a:p>
          <a:endParaRPr lang="es-ES" sz="2000"/>
        </a:p>
      </dgm:t>
    </dgm:pt>
    <dgm:pt modelId="{085173F7-F134-4E19-9BD0-A2F12E8581C1}" type="sibTrans" cxnId="{1C621891-758A-4385-BFC8-8850F982C9F2}">
      <dgm:prSet/>
      <dgm:spPr/>
      <dgm:t>
        <a:bodyPr/>
        <a:lstStyle/>
        <a:p>
          <a:endParaRPr lang="es-ES" sz="2000"/>
        </a:p>
      </dgm:t>
    </dgm:pt>
    <dgm:pt modelId="{0915468E-F1CB-42FA-AAD4-2CA74A0322EA}">
      <dgm:prSet custT="1"/>
      <dgm:spPr>
        <a:solidFill>
          <a:schemeClr val="accent4">
            <a:lumMod val="40000"/>
            <a:lumOff val="60000"/>
          </a:schemeClr>
        </a:solidFill>
      </dgm:spPr>
      <dgm:t>
        <a:bodyPr/>
        <a:lstStyle/>
        <a:p>
          <a:r>
            <a:rPr lang="es-ES" sz="1800" b="1" dirty="0">
              <a:solidFill>
                <a:schemeClr val="tx1"/>
              </a:solidFill>
            </a:rPr>
            <a:t>Sono responsabili del loro benessere (</a:t>
          </a:r>
          <a:r>
            <a:rPr lang="es-ES" sz="1800" b="1" dirty="0" err="1">
              <a:solidFill>
                <a:schemeClr val="tx1"/>
              </a:solidFill>
            </a:rPr>
            <a:t>Ef</a:t>
          </a:r>
          <a:r>
            <a:rPr lang="es-ES" sz="1800" b="1" dirty="0">
              <a:solidFill>
                <a:schemeClr val="tx1"/>
              </a:solidFill>
            </a:rPr>
            <a:t> 5:29)</a:t>
          </a:r>
          <a:endParaRPr lang="es-ES" sz="1800" dirty="0">
            <a:solidFill>
              <a:schemeClr val="tx1"/>
            </a:solidFill>
          </a:endParaRPr>
        </a:p>
      </dgm:t>
    </dgm:pt>
    <dgm:pt modelId="{C9777131-7105-4C98-BB8F-D361A0E15273}" type="parTrans" cxnId="{4B96F788-70B2-4BCD-944C-ECEE485EC92B}">
      <dgm:prSet/>
      <dgm:spPr>
        <a:ln>
          <a:solidFill>
            <a:schemeClr val="accent6">
              <a:lumMod val="75000"/>
            </a:schemeClr>
          </a:solidFill>
        </a:ln>
      </dgm:spPr>
      <dgm:t>
        <a:bodyPr/>
        <a:lstStyle/>
        <a:p>
          <a:endParaRPr lang="es-ES" sz="2000"/>
        </a:p>
      </dgm:t>
    </dgm:pt>
    <dgm:pt modelId="{C7D53279-3DFD-488A-B3D0-4EF1C44F2E90}" type="sibTrans" cxnId="{4B96F788-70B2-4BCD-944C-ECEE485EC92B}">
      <dgm:prSet/>
      <dgm:spPr/>
      <dgm:t>
        <a:bodyPr/>
        <a:lstStyle/>
        <a:p>
          <a:endParaRPr lang="es-ES" sz="2000"/>
        </a:p>
      </dgm:t>
    </dgm:pt>
    <dgm:pt modelId="{1B5D1424-48D3-48D5-B97B-20EAD08CC0D9}">
      <dgm:prSet custT="1"/>
      <dgm:spPr>
        <a:solidFill>
          <a:schemeClr val="accent5">
            <a:lumMod val="40000"/>
            <a:lumOff val="60000"/>
          </a:schemeClr>
        </a:solidFill>
      </dgm:spPr>
      <dgm:t>
        <a:bodyPr/>
        <a:lstStyle/>
        <a:p>
          <a:r>
            <a:rPr lang="es-ES" sz="1800" b="1" dirty="0">
              <a:solidFill>
                <a:schemeClr val="tx1"/>
              </a:solidFill>
            </a:rPr>
            <a:t>Non essere “aspri” (non amareggiarle, non essere duri o violenti, non essere tiranni)</a:t>
          </a:r>
          <a:endParaRPr lang="es-ES" sz="1800" dirty="0">
            <a:solidFill>
              <a:schemeClr val="tx1"/>
            </a:solidFill>
          </a:endParaRPr>
        </a:p>
      </dgm:t>
    </dgm:pt>
    <dgm:pt modelId="{22E29991-403C-42D5-BDF9-95A2F78CE3DA}" type="parTrans" cxnId="{71E58B84-0AF0-46E3-8804-5FC1AAD95E8F}">
      <dgm:prSet/>
      <dgm:spPr>
        <a:ln>
          <a:solidFill>
            <a:schemeClr val="accent6">
              <a:lumMod val="75000"/>
            </a:schemeClr>
          </a:solidFill>
        </a:ln>
      </dgm:spPr>
      <dgm:t>
        <a:bodyPr/>
        <a:lstStyle/>
        <a:p>
          <a:endParaRPr lang="es-ES" sz="2000"/>
        </a:p>
      </dgm:t>
    </dgm:pt>
    <dgm:pt modelId="{30CBE041-55D1-46EB-860C-DFE60BE9199D}" type="sibTrans" cxnId="{71E58B84-0AF0-46E3-8804-5FC1AAD95E8F}">
      <dgm:prSet/>
      <dgm:spPr/>
      <dgm:t>
        <a:bodyPr/>
        <a:lstStyle/>
        <a:p>
          <a:endParaRPr lang="es-ES" sz="2000"/>
        </a:p>
      </dgm:t>
    </dgm:pt>
    <dgm:pt modelId="{E0842139-782C-44C7-8D07-53B492664B39}" type="pres">
      <dgm:prSet presAssocID="{81FA305A-6A17-4EDF-9229-6EA64B631EFA}" presName="hierChild1" presStyleCnt="0">
        <dgm:presLayoutVars>
          <dgm:orgChart val="1"/>
          <dgm:chPref val="1"/>
          <dgm:dir/>
          <dgm:animOne val="branch"/>
          <dgm:animLvl val="lvl"/>
          <dgm:resizeHandles/>
        </dgm:presLayoutVars>
      </dgm:prSet>
      <dgm:spPr/>
    </dgm:pt>
    <dgm:pt modelId="{B6239C9F-51AD-4D4E-B8F5-07ADF0A32A42}" type="pres">
      <dgm:prSet presAssocID="{A593D3CD-F17B-436C-97CA-297A2A1AFF16}" presName="hierRoot1" presStyleCnt="0">
        <dgm:presLayoutVars>
          <dgm:hierBranch val="init"/>
        </dgm:presLayoutVars>
      </dgm:prSet>
      <dgm:spPr/>
    </dgm:pt>
    <dgm:pt modelId="{CAEDFD7E-D580-4852-B302-C5FFF85A3C3F}" type="pres">
      <dgm:prSet presAssocID="{A593D3CD-F17B-436C-97CA-297A2A1AFF16}" presName="rootComposite1" presStyleCnt="0"/>
      <dgm:spPr/>
    </dgm:pt>
    <dgm:pt modelId="{22A110CC-4706-466D-8CAB-E483FBF1D681}" type="pres">
      <dgm:prSet presAssocID="{A593D3CD-F17B-436C-97CA-297A2A1AFF16}" presName="rootText1" presStyleLbl="node0" presStyleIdx="0" presStyleCnt="2" custScaleX="234900">
        <dgm:presLayoutVars>
          <dgm:chPref val="3"/>
        </dgm:presLayoutVars>
      </dgm:prSet>
      <dgm:spPr/>
    </dgm:pt>
    <dgm:pt modelId="{B5D4BFB6-8FCB-4303-ABB0-B0DB4EC330C2}" type="pres">
      <dgm:prSet presAssocID="{A593D3CD-F17B-436C-97CA-297A2A1AFF16}" presName="rootConnector1" presStyleLbl="node1" presStyleIdx="0" presStyleCnt="0"/>
      <dgm:spPr/>
    </dgm:pt>
    <dgm:pt modelId="{55E374D9-3B5A-470C-A846-8E902BB6063A}" type="pres">
      <dgm:prSet presAssocID="{A593D3CD-F17B-436C-97CA-297A2A1AFF16}" presName="hierChild2" presStyleCnt="0"/>
      <dgm:spPr/>
    </dgm:pt>
    <dgm:pt modelId="{CFB43D32-75D6-4679-9B25-04CC0E024F6B}" type="pres">
      <dgm:prSet presAssocID="{8C6FCEC3-EDFD-4479-8AF2-580EC70C2618}" presName="Name37" presStyleLbl="parChTrans1D2" presStyleIdx="0" presStyleCnt="4"/>
      <dgm:spPr/>
    </dgm:pt>
    <dgm:pt modelId="{A849373D-3A3A-4514-A1E8-D15758599948}" type="pres">
      <dgm:prSet presAssocID="{64CE645C-71DE-4611-BDF5-1EAE51D8E738}" presName="hierRoot2" presStyleCnt="0">
        <dgm:presLayoutVars>
          <dgm:hierBranch val="init"/>
        </dgm:presLayoutVars>
      </dgm:prSet>
      <dgm:spPr/>
    </dgm:pt>
    <dgm:pt modelId="{50DD891E-5967-4366-8E2A-A67525DAE17D}" type="pres">
      <dgm:prSet presAssocID="{64CE645C-71DE-4611-BDF5-1EAE51D8E738}" presName="rootComposite" presStyleCnt="0"/>
      <dgm:spPr/>
    </dgm:pt>
    <dgm:pt modelId="{DFFEC7CC-8650-4376-B344-F94E9DFE43D6}" type="pres">
      <dgm:prSet presAssocID="{64CE645C-71DE-4611-BDF5-1EAE51D8E738}" presName="rootText" presStyleLbl="node2" presStyleIdx="0" presStyleCnt="4" custScaleX="211021" custScaleY="135844">
        <dgm:presLayoutVars>
          <dgm:chPref val="3"/>
        </dgm:presLayoutVars>
      </dgm:prSet>
      <dgm:spPr/>
    </dgm:pt>
    <dgm:pt modelId="{51CEF009-2FFB-4EBA-A138-FE7FB9291482}" type="pres">
      <dgm:prSet presAssocID="{64CE645C-71DE-4611-BDF5-1EAE51D8E738}" presName="rootConnector" presStyleLbl="node2" presStyleIdx="0" presStyleCnt="4"/>
      <dgm:spPr/>
    </dgm:pt>
    <dgm:pt modelId="{A9F487E3-6B43-444A-A313-4BB2AE5CF06F}" type="pres">
      <dgm:prSet presAssocID="{64CE645C-71DE-4611-BDF5-1EAE51D8E738}" presName="hierChild4" presStyleCnt="0"/>
      <dgm:spPr/>
    </dgm:pt>
    <dgm:pt modelId="{A99010B9-65F3-4536-86D2-FA7B137ED00C}" type="pres">
      <dgm:prSet presAssocID="{64CE645C-71DE-4611-BDF5-1EAE51D8E738}" presName="hierChild5" presStyleCnt="0"/>
      <dgm:spPr/>
    </dgm:pt>
    <dgm:pt modelId="{57D491DB-4A42-410C-80F1-C2CA3A453175}" type="pres">
      <dgm:prSet presAssocID="{A593D3CD-F17B-436C-97CA-297A2A1AFF16}" presName="hierChild3" presStyleCnt="0"/>
      <dgm:spPr/>
    </dgm:pt>
    <dgm:pt modelId="{10FCA49E-678E-4968-B952-1A9E2ED9F5EB}" type="pres">
      <dgm:prSet presAssocID="{1BC72429-CB2C-4956-8169-1B5214D52ECF}" presName="hierRoot1" presStyleCnt="0">
        <dgm:presLayoutVars>
          <dgm:hierBranch val="init"/>
        </dgm:presLayoutVars>
      </dgm:prSet>
      <dgm:spPr/>
    </dgm:pt>
    <dgm:pt modelId="{DD746AA7-0534-4725-A933-5370C9E9359E}" type="pres">
      <dgm:prSet presAssocID="{1BC72429-CB2C-4956-8169-1B5214D52ECF}" presName="rootComposite1" presStyleCnt="0"/>
      <dgm:spPr/>
    </dgm:pt>
    <dgm:pt modelId="{5601FD7B-FCCF-4F1D-ACBA-CDDCA6D9F769}" type="pres">
      <dgm:prSet presAssocID="{1BC72429-CB2C-4956-8169-1B5214D52ECF}" presName="rootText1" presStyleLbl="node0" presStyleIdx="1" presStyleCnt="2" custScaleX="196567">
        <dgm:presLayoutVars>
          <dgm:chPref val="3"/>
        </dgm:presLayoutVars>
      </dgm:prSet>
      <dgm:spPr/>
    </dgm:pt>
    <dgm:pt modelId="{0994FBC6-F8E7-4BBC-91DF-63250C307419}" type="pres">
      <dgm:prSet presAssocID="{1BC72429-CB2C-4956-8169-1B5214D52ECF}" presName="rootConnector1" presStyleLbl="node1" presStyleIdx="0" presStyleCnt="0"/>
      <dgm:spPr/>
    </dgm:pt>
    <dgm:pt modelId="{62792E98-E526-46FC-A5A9-21CCE483B3A4}" type="pres">
      <dgm:prSet presAssocID="{1BC72429-CB2C-4956-8169-1B5214D52ECF}" presName="hierChild2" presStyleCnt="0"/>
      <dgm:spPr/>
    </dgm:pt>
    <dgm:pt modelId="{3773A89B-4B3E-4621-A26D-BC88B955BB3E}" type="pres">
      <dgm:prSet presAssocID="{0203F899-DDD8-4B05-BA97-E8642AEB9935}" presName="Name37" presStyleLbl="parChTrans1D2" presStyleIdx="1" presStyleCnt="4"/>
      <dgm:spPr/>
    </dgm:pt>
    <dgm:pt modelId="{177CF501-C337-48F2-8A5F-99FA075DE080}" type="pres">
      <dgm:prSet presAssocID="{DE8246B7-BFBD-44FE-99BE-81A058B32D7A}" presName="hierRoot2" presStyleCnt="0">
        <dgm:presLayoutVars>
          <dgm:hierBranch val="init"/>
        </dgm:presLayoutVars>
      </dgm:prSet>
      <dgm:spPr/>
    </dgm:pt>
    <dgm:pt modelId="{93BCD24C-C002-4936-BE43-5F4777ABFEF7}" type="pres">
      <dgm:prSet presAssocID="{DE8246B7-BFBD-44FE-99BE-81A058B32D7A}" presName="rootComposite" presStyleCnt="0"/>
      <dgm:spPr/>
    </dgm:pt>
    <dgm:pt modelId="{D10FB4C4-AF42-4FE5-93F7-62AC3A5E47F9}" type="pres">
      <dgm:prSet presAssocID="{DE8246B7-BFBD-44FE-99BE-81A058B32D7A}" presName="rootText" presStyleLbl="node2" presStyleIdx="1" presStyleCnt="4" custScaleX="127836" custScaleY="132334">
        <dgm:presLayoutVars>
          <dgm:chPref val="3"/>
        </dgm:presLayoutVars>
      </dgm:prSet>
      <dgm:spPr/>
    </dgm:pt>
    <dgm:pt modelId="{F913C679-3E83-44E6-9FAD-237B23EBB815}" type="pres">
      <dgm:prSet presAssocID="{DE8246B7-BFBD-44FE-99BE-81A058B32D7A}" presName="rootConnector" presStyleLbl="node2" presStyleIdx="1" presStyleCnt="4"/>
      <dgm:spPr/>
    </dgm:pt>
    <dgm:pt modelId="{11542594-8E94-4373-B2B1-8B084A7D0513}" type="pres">
      <dgm:prSet presAssocID="{DE8246B7-BFBD-44FE-99BE-81A058B32D7A}" presName="hierChild4" presStyleCnt="0"/>
      <dgm:spPr/>
    </dgm:pt>
    <dgm:pt modelId="{31C1977D-7243-4787-ABF0-9E09FD56040E}" type="pres">
      <dgm:prSet presAssocID="{DE8246B7-BFBD-44FE-99BE-81A058B32D7A}" presName="hierChild5" presStyleCnt="0"/>
      <dgm:spPr/>
    </dgm:pt>
    <dgm:pt modelId="{0DF607FC-0E94-415E-AE7E-463DB608571B}" type="pres">
      <dgm:prSet presAssocID="{C9777131-7105-4C98-BB8F-D361A0E15273}" presName="Name37" presStyleLbl="parChTrans1D2" presStyleIdx="2" presStyleCnt="4"/>
      <dgm:spPr/>
    </dgm:pt>
    <dgm:pt modelId="{019087F6-224F-4812-93E4-2AAA4B8A9FB8}" type="pres">
      <dgm:prSet presAssocID="{0915468E-F1CB-42FA-AAD4-2CA74A0322EA}" presName="hierRoot2" presStyleCnt="0">
        <dgm:presLayoutVars>
          <dgm:hierBranch val="init"/>
        </dgm:presLayoutVars>
      </dgm:prSet>
      <dgm:spPr/>
    </dgm:pt>
    <dgm:pt modelId="{7976D4BC-3E74-44F3-891F-666FC34F6E9C}" type="pres">
      <dgm:prSet presAssocID="{0915468E-F1CB-42FA-AAD4-2CA74A0322EA}" presName="rootComposite" presStyleCnt="0"/>
      <dgm:spPr/>
    </dgm:pt>
    <dgm:pt modelId="{7A4C319D-A6F4-49C1-95C5-717447B2D079}" type="pres">
      <dgm:prSet presAssocID="{0915468E-F1CB-42FA-AAD4-2CA74A0322EA}" presName="rootText" presStyleLbl="node2" presStyleIdx="2" presStyleCnt="4" custScaleY="132334">
        <dgm:presLayoutVars>
          <dgm:chPref val="3"/>
        </dgm:presLayoutVars>
      </dgm:prSet>
      <dgm:spPr/>
    </dgm:pt>
    <dgm:pt modelId="{272F60EA-9072-4CF9-BEB6-BECFB3123CF8}" type="pres">
      <dgm:prSet presAssocID="{0915468E-F1CB-42FA-AAD4-2CA74A0322EA}" presName="rootConnector" presStyleLbl="node2" presStyleIdx="2" presStyleCnt="4"/>
      <dgm:spPr/>
    </dgm:pt>
    <dgm:pt modelId="{177371B1-7F99-4C22-A813-5135240C6988}" type="pres">
      <dgm:prSet presAssocID="{0915468E-F1CB-42FA-AAD4-2CA74A0322EA}" presName="hierChild4" presStyleCnt="0"/>
      <dgm:spPr/>
    </dgm:pt>
    <dgm:pt modelId="{C8E8A275-F5DF-444F-A8EA-03CF4BD1A867}" type="pres">
      <dgm:prSet presAssocID="{0915468E-F1CB-42FA-AAD4-2CA74A0322EA}" presName="hierChild5" presStyleCnt="0"/>
      <dgm:spPr/>
    </dgm:pt>
    <dgm:pt modelId="{33F76738-9471-4389-B0C3-C88D813565F9}" type="pres">
      <dgm:prSet presAssocID="{22E29991-403C-42D5-BDF9-95A2F78CE3DA}" presName="Name37" presStyleLbl="parChTrans1D2" presStyleIdx="3" presStyleCnt="4"/>
      <dgm:spPr/>
    </dgm:pt>
    <dgm:pt modelId="{7A46557A-A046-48F1-A588-BB385A6A9BDF}" type="pres">
      <dgm:prSet presAssocID="{1B5D1424-48D3-48D5-B97B-20EAD08CC0D9}" presName="hierRoot2" presStyleCnt="0">
        <dgm:presLayoutVars>
          <dgm:hierBranch val="init"/>
        </dgm:presLayoutVars>
      </dgm:prSet>
      <dgm:spPr/>
    </dgm:pt>
    <dgm:pt modelId="{B9DCE38E-BA82-4856-8D5E-FDD2CDC28601}" type="pres">
      <dgm:prSet presAssocID="{1B5D1424-48D3-48D5-B97B-20EAD08CC0D9}" presName="rootComposite" presStyleCnt="0"/>
      <dgm:spPr/>
    </dgm:pt>
    <dgm:pt modelId="{62195F57-FACC-4C3E-B7F8-191AF549327B}" type="pres">
      <dgm:prSet presAssocID="{1B5D1424-48D3-48D5-B97B-20EAD08CC0D9}" presName="rootText" presStyleLbl="node2" presStyleIdx="3" presStyleCnt="4" custScaleX="165242" custScaleY="132334">
        <dgm:presLayoutVars>
          <dgm:chPref val="3"/>
        </dgm:presLayoutVars>
      </dgm:prSet>
      <dgm:spPr/>
    </dgm:pt>
    <dgm:pt modelId="{F56B74C9-4262-44C9-8E46-B4F95CFD9EDA}" type="pres">
      <dgm:prSet presAssocID="{1B5D1424-48D3-48D5-B97B-20EAD08CC0D9}" presName="rootConnector" presStyleLbl="node2" presStyleIdx="3" presStyleCnt="4"/>
      <dgm:spPr/>
    </dgm:pt>
    <dgm:pt modelId="{E2649C66-61AB-4030-BB58-82081B6D83DF}" type="pres">
      <dgm:prSet presAssocID="{1B5D1424-48D3-48D5-B97B-20EAD08CC0D9}" presName="hierChild4" presStyleCnt="0"/>
      <dgm:spPr/>
    </dgm:pt>
    <dgm:pt modelId="{19F570D4-2628-48F1-B09A-027F47690B3B}" type="pres">
      <dgm:prSet presAssocID="{1B5D1424-48D3-48D5-B97B-20EAD08CC0D9}" presName="hierChild5" presStyleCnt="0"/>
      <dgm:spPr/>
    </dgm:pt>
    <dgm:pt modelId="{9F8EEEAC-2BD6-42F5-A52E-2AA7CB536450}" type="pres">
      <dgm:prSet presAssocID="{1BC72429-CB2C-4956-8169-1B5214D52ECF}" presName="hierChild3" presStyleCnt="0"/>
      <dgm:spPr/>
    </dgm:pt>
  </dgm:ptLst>
  <dgm:cxnLst>
    <dgm:cxn modelId="{7FBE5401-1A74-453A-8387-305E02B347C0}" srcId="{81FA305A-6A17-4EDF-9229-6EA64B631EFA}" destId="{1BC72429-CB2C-4956-8169-1B5214D52ECF}" srcOrd="1" destOrd="0" parTransId="{EF95AC54-21AF-4A86-8B28-E783293DA40F}" sibTransId="{E6671B45-0958-452F-8D8A-17672F84B97B}"/>
    <dgm:cxn modelId="{AFEEA409-EBF7-49C1-AA68-1506FFE1712E}" type="presOf" srcId="{1BC72429-CB2C-4956-8169-1B5214D52ECF}" destId="{5601FD7B-FCCF-4F1D-ACBA-CDDCA6D9F769}" srcOrd="0" destOrd="0" presId="urn:microsoft.com/office/officeart/2005/8/layout/orgChart1"/>
    <dgm:cxn modelId="{DB906E23-6B21-41AB-94CF-8B31AA25C335}" type="presOf" srcId="{A593D3CD-F17B-436C-97CA-297A2A1AFF16}" destId="{22A110CC-4706-466D-8CAB-E483FBF1D681}" srcOrd="0" destOrd="0" presId="urn:microsoft.com/office/officeart/2005/8/layout/orgChart1"/>
    <dgm:cxn modelId="{BB06F62D-6FF2-4091-B2C6-D8BC06D4CF04}" type="presOf" srcId="{C9777131-7105-4C98-BB8F-D361A0E15273}" destId="{0DF607FC-0E94-415E-AE7E-463DB608571B}" srcOrd="0" destOrd="0" presId="urn:microsoft.com/office/officeart/2005/8/layout/orgChart1"/>
    <dgm:cxn modelId="{5502B83C-8A2B-4F73-B82F-AFEE66F6EE47}" type="presOf" srcId="{0915468E-F1CB-42FA-AAD4-2CA74A0322EA}" destId="{7A4C319D-A6F4-49C1-95C5-717447B2D079}" srcOrd="0" destOrd="0" presId="urn:microsoft.com/office/officeart/2005/8/layout/orgChart1"/>
    <dgm:cxn modelId="{ABF12B4D-97DB-48B6-B4D8-D6A5E1CD87CE}" type="presOf" srcId="{64CE645C-71DE-4611-BDF5-1EAE51D8E738}" destId="{51CEF009-2FFB-4EBA-A138-FE7FB9291482}" srcOrd="1" destOrd="0" presId="urn:microsoft.com/office/officeart/2005/8/layout/orgChart1"/>
    <dgm:cxn modelId="{E3E5865C-F6AA-4B01-A892-C3948698F707}" type="presOf" srcId="{81FA305A-6A17-4EDF-9229-6EA64B631EFA}" destId="{E0842139-782C-44C7-8D07-53B492664B39}" srcOrd="0" destOrd="0" presId="urn:microsoft.com/office/officeart/2005/8/layout/orgChart1"/>
    <dgm:cxn modelId="{BB082A6A-AD81-4EB9-BBC5-383F37183A26}" srcId="{A593D3CD-F17B-436C-97CA-297A2A1AFF16}" destId="{64CE645C-71DE-4611-BDF5-1EAE51D8E738}" srcOrd="0" destOrd="0" parTransId="{8C6FCEC3-EDFD-4479-8AF2-580EC70C2618}" sibTransId="{2FDAC092-5EA3-4FD0-AF97-2B0A59D8D8DE}"/>
    <dgm:cxn modelId="{037D9F73-83E0-466A-BBDE-4EC6FE9EF04D}" type="presOf" srcId="{8C6FCEC3-EDFD-4479-8AF2-580EC70C2618}" destId="{CFB43D32-75D6-4679-9B25-04CC0E024F6B}" srcOrd="0" destOrd="0" presId="urn:microsoft.com/office/officeart/2005/8/layout/orgChart1"/>
    <dgm:cxn modelId="{634A017A-D00B-4C5A-8905-6741ED2B16D9}" type="presOf" srcId="{1B5D1424-48D3-48D5-B97B-20EAD08CC0D9}" destId="{F56B74C9-4262-44C9-8E46-B4F95CFD9EDA}" srcOrd="1" destOrd="0" presId="urn:microsoft.com/office/officeart/2005/8/layout/orgChart1"/>
    <dgm:cxn modelId="{71E58B84-0AF0-46E3-8804-5FC1AAD95E8F}" srcId="{1BC72429-CB2C-4956-8169-1B5214D52ECF}" destId="{1B5D1424-48D3-48D5-B97B-20EAD08CC0D9}" srcOrd="2" destOrd="0" parTransId="{22E29991-403C-42D5-BDF9-95A2F78CE3DA}" sibTransId="{30CBE041-55D1-46EB-860C-DFE60BE9199D}"/>
    <dgm:cxn modelId="{4B96F788-70B2-4BCD-944C-ECEE485EC92B}" srcId="{1BC72429-CB2C-4956-8169-1B5214D52ECF}" destId="{0915468E-F1CB-42FA-AAD4-2CA74A0322EA}" srcOrd="1" destOrd="0" parTransId="{C9777131-7105-4C98-BB8F-D361A0E15273}" sibTransId="{C7D53279-3DFD-488A-B3D0-4EF1C44F2E90}"/>
    <dgm:cxn modelId="{7F2E478B-A48D-4F8B-ACE6-59CC86C4DD8F}" type="presOf" srcId="{0203F899-DDD8-4B05-BA97-E8642AEB9935}" destId="{3773A89B-4B3E-4621-A26D-BC88B955BB3E}" srcOrd="0" destOrd="0" presId="urn:microsoft.com/office/officeart/2005/8/layout/orgChart1"/>
    <dgm:cxn modelId="{090AAF8E-E111-42D2-AE8B-053BEECFEFA0}" type="presOf" srcId="{DE8246B7-BFBD-44FE-99BE-81A058B32D7A}" destId="{F913C679-3E83-44E6-9FAD-237B23EBB815}" srcOrd="1" destOrd="0" presId="urn:microsoft.com/office/officeart/2005/8/layout/orgChart1"/>
    <dgm:cxn modelId="{1C621891-758A-4385-BFC8-8850F982C9F2}" srcId="{1BC72429-CB2C-4956-8169-1B5214D52ECF}" destId="{DE8246B7-BFBD-44FE-99BE-81A058B32D7A}" srcOrd="0" destOrd="0" parTransId="{0203F899-DDD8-4B05-BA97-E8642AEB9935}" sibTransId="{085173F7-F134-4E19-9BD0-A2F12E8581C1}"/>
    <dgm:cxn modelId="{BE12D997-7F62-44F0-9A57-2AD4B9D1136D}" type="presOf" srcId="{1B5D1424-48D3-48D5-B97B-20EAD08CC0D9}" destId="{62195F57-FACC-4C3E-B7F8-191AF549327B}" srcOrd="0" destOrd="0" presId="urn:microsoft.com/office/officeart/2005/8/layout/orgChart1"/>
    <dgm:cxn modelId="{BC83EEA0-F5AD-4C25-BE62-BB491B79AB46}" srcId="{81FA305A-6A17-4EDF-9229-6EA64B631EFA}" destId="{A593D3CD-F17B-436C-97CA-297A2A1AFF16}" srcOrd="0" destOrd="0" parTransId="{1DC48D9E-599B-404B-8D7D-990BB7870B3A}" sibTransId="{59DF866E-5FAE-4DF1-9AF9-5C61A4CC2336}"/>
    <dgm:cxn modelId="{CE575DA1-DC3D-4387-A5E2-014A89EDA8E0}" type="presOf" srcId="{64CE645C-71DE-4611-BDF5-1EAE51D8E738}" destId="{DFFEC7CC-8650-4376-B344-F94E9DFE43D6}" srcOrd="0" destOrd="0" presId="urn:microsoft.com/office/officeart/2005/8/layout/orgChart1"/>
    <dgm:cxn modelId="{188EFFB8-A03A-4F5D-9570-B5FACB9133AA}" type="presOf" srcId="{0915468E-F1CB-42FA-AAD4-2CA74A0322EA}" destId="{272F60EA-9072-4CF9-BEB6-BECFB3123CF8}" srcOrd="1" destOrd="0" presId="urn:microsoft.com/office/officeart/2005/8/layout/orgChart1"/>
    <dgm:cxn modelId="{4C6F0ECF-2311-4B4C-BE76-B28DBBAAAE66}" type="presOf" srcId="{A593D3CD-F17B-436C-97CA-297A2A1AFF16}" destId="{B5D4BFB6-8FCB-4303-ABB0-B0DB4EC330C2}" srcOrd="1" destOrd="0" presId="urn:microsoft.com/office/officeart/2005/8/layout/orgChart1"/>
    <dgm:cxn modelId="{A56A8EDB-35CF-46C2-9BC8-8A40E1741C01}" type="presOf" srcId="{22E29991-403C-42D5-BDF9-95A2F78CE3DA}" destId="{33F76738-9471-4389-B0C3-C88D813565F9}" srcOrd="0" destOrd="0" presId="urn:microsoft.com/office/officeart/2005/8/layout/orgChart1"/>
    <dgm:cxn modelId="{C61254E1-5E6E-421C-A3EC-333218E03D0A}" type="presOf" srcId="{DE8246B7-BFBD-44FE-99BE-81A058B32D7A}" destId="{D10FB4C4-AF42-4FE5-93F7-62AC3A5E47F9}" srcOrd="0" destOrd="0" presId="urn:microsoft.com/office/officeart/2005/8/layout/orgChart1"/>
    <dgm:cxn modelId="{9DE559E1-CEBE-4996-90DE-F24286EBF8E1}" type="presOf" srcId="{1BC72429-CB2C-4956-8169-1B5214D52ECF}" destId="{0994FBC6-F8E7-4BBC-91DF-63250C307419}" srcOrd="1" destOrd="0" presId="urn:microsoft.com/office/officeart/2005/8/layout/orgChart1"/>
    <dgm:cxn modelId="{67861FD6-7266-4AC3-AA4C-2466FAC1D375}" type="presParOf" srcId="{E0842139-782C-44C7-8D07-53B492664B39}" destId="{B6239C9F-51AD-4D4E-B8F5-07ADF0A32A42}" srcOrd="0" destOrd="0" presId="urn:microsoft.com/office/officeart/2005/8/layout/orgChart1"/>
    <dgm:cxn modelId="{598B220C-5849-4244-8ABB-22ACD25DF23B}" type="presParOf" srcId="{B6239C9F-51AD-4D4E-B8F5-07ADF0A32A42}" destId="{CAEDFD7E-D580-4852-B302-C5FFF85A3C3F}" srcOrd="0" destOrd="0" presId="urn:microsoft.com/office/officeart/2005/8/layout/orgChart1"/>
    <dgm:cxn modelId="{0D9A3EB2-1AE6-40CF-BD61-2D83B58A3DEF}" type="presParOf" srcId="{CAEDFD7E-D580-4852-B302-C5FFF85A3C3F}" destId="{22A110CC-4706-466D-8CAB-E483FBF1D681}" srcOrd="0" destOrd="0" presId="urn:microsoft.com/office/officeart/2005/8/layout/orgChart1"/>
    <dgm:cxn modelId="{C614379B-09D9-4D85-97D7-FEA9B00A02B7}" type="presParOf" srcId="{CAEDFD7E-D580-4852-B302-C5FFF85A3C3F}" destId="{B5D4BFB6-8FCB-4303-ABB0-B0DB4EC330C2}" srcOrd="1" destOrd="0" presId="urn:microsoft.com/office/officeart/2005/8/layout/orgChart1"/>
    <dgm:cxn modelId="{9FCC673B-403D-4F72-96EB-EC2637FB3155}" type="presParOf" srcId="{B6239C9F-51AD-4D4E-B8F5-07ADF0A32A42}" destId="{55E374D9-3B5A-470C-A846-8E902BB6063A}" srcOrd="1" destOrd="0" presId="urn:microsoft.com/office/officeart/2005/8/layout/orgChart1"/>
    <dgm:cxn modelId="{6E6FE318-E5A2-4E37-9D02-4DDC2ADC3069}" type="presParOf" srcId="{55E374D9-3B5A-470C-A846-8E902BB6063A}" destId="{CFB43D32-75D6-4679-9B25-04CC0E024F6B}" srcOrd="0" destOrd="0" presId="urn:microsoft.com/office/officeart/2005/8/layout/orgChart1"/>
    <dgm:cxn modelId="{487CEAEA-DF37-4F57-AC61-42E19971C992}" type="presParOf" srcId="{55E374D9-3B5A-470C-A846-8E902BB6063A}" destId="{A849373D-3A3A-4514-A1E8-D15758599948}" srcOrd="1" destOrd="0" presId="urn:microsoft.com/office/officeart/2005/8/layout/orgChart1"/>
    <dgm:cxn modelId="{0F723DF2-C93A-452E-85CA-766B84888E75}" type="presParOf" srcId="{A849373D-3A3A-4514-A1E8-D15758599948}" destId="{50DD891E-5967-4366-8E2A-A67525DAE17D}" srcOrd="0" destOrd="0" presId="urn:microsoft.com/office/officeart/2005/8/layout/orgChart1"/>
    <dgm:cxn modelId="{A4BFD465-8E97-4662-BD7C-1C160503F2A7}" type="presParOf" srcId="{50DD891E-5967-4366-8E2A-A67525DAE17D}" destId="{DFFEC7CC-8650-4376-B344-F94E9DFE43D6}" srcOrd="0" destOrd="0" presId="urn:microsoft.com/office/officeart/2005/8/layout/orgChart1"/>
    <dgm:cxn modelId="{94AA5222-83AC-4B45-903D-FB49E24263E7}" type="presParOf" srcId="{50DD891E-5967-4366-8E2A-A67525DAE17D}" destId="{51CEF009-2FFB-4EBA-A138-FE7FB9291482}" srcOrd="1" destOrd="0" presId="urn:microsoft.com/office/officeart/2005/8/layout/orgChart1"/>
    <dgm:cxn modelId="{89CE76FB-A162-4DB4-934C-3585353BA2D5}" type="presParOf" srcId="{A849373D-3A3A-4514-A1E8-D15758599948}" destId="{A9F487E3-6B43-444A-A313-4BB2AE5CF06F}" srcOrd="1" destOrd="0" presId="urn:microsoft.com/office/officeart/2005/8/layout/orgChart1"/>
    <dgm:cxn modelId="{24D1EBBA-1C54-482B-85AD-807FFAA2499C}" type="presParOf" srcId="{A849373D-3A3A-4514-A1E8-D15758599948}" destId="{A99010B9-65F3-4536-86D2-FA7B137ED00C}" srcOrd="2" destOrd="0" presId="urn:microsoft.com/office/officeart/2005/8/layout/orgChart1"/>
    <dgm:cxn modelId="{0B1F1584-374B-4439-A5EF-1E416739CB55}" type="presParOf" srcId="{B6239C9F-51AD-4D4E-B8F5-07ADF0A32A42}" destId="{57D491DB-4A42-410C-80F1-C2CA3A453175}" srcOrd="2" destOrd="0" presId="urn:microsoft.com/office/officeart/2005/8/layout/orgChart1"/>
    <dgm:cxn modelId="{8B9BA997-C8D8-4192-BA6D-54C499D75D75}" type="presParOf" srcId="{E0842139-782C-44C7-8D07-53B492664B39}" destId="{10FCA49E-678E-4968-B952-1A9E2ED9F5EB}" srcOrd="1" destOrd="0" presId="urn:microsoft.com/office/officeart/2005/8/layout/orgChart1"/>
    <dgm:cxn modelId="{C8F46193-5E14-4BB2-886B-765C3B2CD51B}" type="presParOf" srcId="{10FCA49E-678E-4968-B952-1A9E2ED9F5EB}" destId="{DD746AA7-0534-4725-A933-5370C9E9359E}" srcOrd="0" destOrd="0" presId="urn:microsoft.com/office/officeart/2005/8/layout/orgChart1"/>
    <dgm:cxn modelId="{2B67BB31-CFE7-46B4-BB36-6CB101AB0FDE}" type="presParOf" srcId="{DD746AA7-0534-4725-A933-5370C9E9359E}" destId="{5601FD7B-FCCF-4F1D-ACBA-CDDCA6D9F769}" srcOrd="0" destOrd="0" presId="urn:microsoft.com/office/officeart/2005/8/layout/orgChart1"/>
    <dgm:cxn modelId="{CBE17C34-B37A-4DF3-A2CA-C08B971829BD}" type="presParOf" srcId="{DD746AA7-0534-4725-A933-5370C9E9359E}" destId="{0994FBC6-F8E7-4BBC-91DF-63250C307419}" srcOrd="1" destOrd="0" presId="urn:microsoft.com/office/officeart/2005/8/layout/orgChart1"/>
    <dgm:cxn modelId="{4015D075-4148-496B-AEF6-BD3E4C3AD850}" type="presParOf" srcId="{10FCA49E-678E-4968-B952-1A9E2ED9F5EB}" destId="{62792E98-E526-46FC-A5A9-21CCE483B3A4}" srcOrd="1" destOrd="0" presId="urn:microsoft.com/office/officeart/2005/8/layout/orgChart1"/>
    <dgm:cxn modelId="{E576F723-0BCB-469E-9430-394EA563DA31}" type="presParOf" srcId="{62792E98-E526-46FC-A5A9-21CCE483B3A4}" destId="{3773A89B-4B3E-4621-A26D-BC88B955BB3E}" srcOrd="0" destOrd="0" presId="urn:microsoft.com/office/officeart/2005/8/layout/orgChart1"/>
    <dgm:cxn modelId="{529E519B-7C13-4B72-B2D5-80B152127BF9}" type="presParOf" srcId="{62792E98-E526-46FC-A5A9-21CCE483B3A4}" destId="{177CF501-C337-48F2-8A5F-99FA075DE080}" srcOrd="1" destOrd="0" presId="urn:microsoft.com/office/officeart/2005/8/layout/orgChart1"/>
    <dgm:cxn modelId="{F48CCAA3-CFB5-40AA-A940-6D7BDD4A2253}" type="presParOf" srcId="{177CF501-C337-48F2-8A5F-99FA075DE080}" destId="{93BCD24C-C002-4936-BE43-5F4777ABFEF7}" srcOrd="0" destOrd="0" presId="urn:microsoft.com/office/officeart/2005/8/layout/orgChart1"/>
    <dgm:cxn modelId="{8B41F76D-9B11-454A-A385-440E52B17C89}" type="presParOf" srcId="{93BCD24C-C002-4936-BE43-5F4777ABFEF7}" destId="{D10FB4C4-AF42-4FE5-93F7-62AC3A5E47F9}" srcOrd="0" destOrd="0" presId="urn:microsoft.com/office/officeart/2005/8/layout/orgChart1"/>
    <dgm:cxn modelId="{DA1EB3EA-5C6C-4F9F-87FB-ECF7BF7AF1C1}" type="presParOf" srcId="{93BCD24C-C002-4936-BE43-5F4777ABFEF7}" destId="{F913C679-3E83-44E6-9FAD-237B23EBB815}" srcOrd="1" destOrd="0" presId="urn:microsoft.com/office/officeart/2005/8/layout/orgChart1"/>
    <dgm:cxn modelId="{074DA5EF-C22A-49B9-9741-8F0D0BF248A6}" type="presParOf" srcId="{177CF501-C337-48F2-8A5F-99FA075DE080}" destId="{11542594-8E94-4373-B2B1-8B084A7D0513}" srcOrd="1" destOrd="0" presId="urn:microsoft.com/office/officeart/2005/8/layout/orgChart1"/>
    <dgm:cxn modelId="{9F6292B3-572F-4C03-B202-95AFA2F292D4}" type="presParOf" srcId="{177CF501-C337-48F2-8A5F-99FA075DE080}" destId="{31C1977D-7243-4787-ABF0-9E09FD56040E}" srcOrd="2" destOrd="0" presId="urn:microsoft.com/office/officeart/2005/8/layout/orgChart1"/>
    <dgm:cxn modelId="{A71846A9-7365-46A4-8F5D-16528CC0B886}" type="presParOf" srcId="{62792E98-E526-46FC-A5A9-21CCE483B3A4}" destId="{0DF607FC-0E94-415E-AE7E-463DB608571B}" srcOrd="2" destOrd="0" presId="urn:microsoft.com/office/officeart/2005/8/layout/orgChart1"/>
    <dgm:cxn modelId="{C8B8FD44-8764-4E2D-A649-83B4AB72DFC2}" type="presParOf" srcId="{62792E98-E526-46FC-A5A9-21CCE483B3A4}" destId="{019087F6-224F-4812-93E4-2AAA4B8A9FB8}" srcOrd="3" destOrd="0" presId="urn:microsoft.com/office/officeart/2005/8/layout/orgChart1"/>
    <dgm:cxn modelId="{9752F753-B0E2-45AA-AA5D-57A9C82EEAB8}" type="presParOf" srcId="{019087F6-224F-4812-93E4-2AAA4B8A9FB8}" destId="{7976D4BC-3E74-44F3-891F-666FC34F6E9C}" srcOrd="0" destOrd="0" presId="urn:microsoft.com/office/officeart/2005/8/layout/orgChart1"/>
    <dgm:cxn modelId="{2DC332B3-F286-4EA6-BA50-D6728D6A40E3}" type="presParOf" srcId="{7976D4BC-3E74-44F3-891F-666FC34F6E9C}" destId="{7A4C319D-A6F4-49C1-95C5-717447B2D079}" srcOrd="0" destOrd="0" presId="urn:microsoft.com/office/officeart/2005/8/layout/orgChart1"/>
    <dgm:cxn modelId="{FC4946AD-25C2-4B50-83F1-573F8B969C43}" type="presParOf" srcId="{7976D4BC-3E74-44F3-891F-666FC34F6E9C}" destId="{272F60EA-9072-4CF9-BEB6-BECFB3123CF8}" srcOrd="1" destOrd="0" presId="urn:microsoft.com/office/officeart/2005/8/layout/orgChart1"/>
    <dgm:cxn modelId="{DCE18F48-8EA2-427C-B24E-144ABF25DDEA}" type="presParOf" srcId="{019087F6-224F-4812-93E4-2AAA4B8A9FB8}" destId="{177371B1-7F99-4C22-A813-5135240C6988}" srcOrd="1" destOrd="0" presId="urn:microsoft.com/office/officeart/2005/8/layout/orgChart1"/>
    <dgm:cxn modelId="{7A012BAF-079E-4F87-B06A-56FC2E4EEEE9}" type="presParOf" srcId="{019087F6-224F-4812-93E4-2AAA4B8A9FB8}" destId="{C8E8A275-F5DF-444F-A8EA-03CF4BD1A867}" srcOrd="2" destOrd="0" presId="urn:microsoft.com/office/officeart/2005/8/layout/orgChart1"/>
    <dgm:cxn modelId="{4EE91022-4B0D-4A9B-B6CE-9BEFBA9D6550}" type="presParOf" srcId="{62792E98-E526-46FC-A5A9-21CCE483B3A4}" destId="{33F76738-9471-4389-B0C3-C88D813565F9}" srcOrd="4" destOrd="0" presId="urn:microsoft.com/office/officeart/2005/8/layout/orgChart1"/>
    <dgm:cxn modelId="{4B42AF70-74A2-47B5-AAFB-7D2AA82068EC}" type="presParOf" srcId="{62792E98-E526-46FC-A5A9-21CCE483B3A4}" destId="{7A46557A-A046-48F1-A588-BB385A6A9BDF}" srcOrd="5" destOrd="0" presId="urn:microsoft.com/office/officeart/2005/8/layout/orgChart1"/>
    <dgm:cxn modelId="{31E51CAE-970E-4FA1-8E06-DC26472EEA08}" type="presParOf" srcId="{7A46557A-A046-48F1-A588-BB385A6A9BDF}" destId="{B9DCE38E-BA82-4856-8D5E-FDD2CDC28601}" srcOrd="0" destOrd="0" presId="urn:microsoft.com/office/officeart/2005/8/layout/orgChart1"/>
    <dgm:cxn modelId="{319F9AE5-6DFF-489E-9E55-A51D9CAD7867}" type="presParOf" srcId="{B9DCE38E-BA82-4856-8D5E-FDD2CDC28601}" destId="{62195F57-FACC-4C3E-B7F8-191AF549327B}" srcOrd="0" destOrd="0" presId="urn:microsoft.com/office/officeart/2005/8/layout/orgChart1"/>
    <dgm:cxn modelId="{D122AFD5-7003-4102-8BDD-1AF63ADD6760}" type="presParOf" srcId="{B9DCE38E-BA82-4856-8D5E-FDD2CDC28601}" destId="{F56B74C9-4262-44C9-8E46-B4F95CFD9EDA}" srcOrd="1" destOrd="0" presId="urn:microsoft.com/office/officeart/2005/8/layout/orgChart1"/>
    <dgm:cxn modelId="{2645F6A2-4454-4A7A-8092-8B91578DC51A}" type="presParOf" srcId="{7A46557A-A046-48F1-A588-BB385A6A9BDF}" destId="{E2649C66-61AB-4030-BB58-82081B6D83DF}" srcOrd="1" destOrd="0" presId="urn:microsoft.com/office/officeart/2005/8/layout/orgChart1"/>
    <dgm:cxn modelId="{EF715636-06F2-431B-A088-279FCF819973}" type="presParOf" srcId="{7A46557A-A046-48F1-A588-BB385A6A9BDF}" destId="{19F570D4-2628-48F1-B09A-027F47690B3B}" srcOrd="2" destOrd="0" presId="urn:microsoft.com/office/officeart/2005/8/layout/orgChart1"/>
    <dgm:cxn modelId="{325DFF78-0035-452C-B008-D0AAF676AE21}" type="presParOf" srcId="{10FCA49E-678E-4968-B952-1A9E2ED9F5EB}" destId="{9F8EEEAC-2BD6-42F5-A52E-2AA7CB536450}" srcOrd="2" destOrd="0" presId="urn:microsoft.com/office/officeart/2005/8/layout/orgChar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C8D0238-5D28-426E-97E6-2F756C8E9681}" type="doc">
      <dgm:prSet loTypeId="urn:microsoft.com/office/officeart/2005/8/layout/hierarchy3" loCatId="hierarchy" qsTypeId="urn:microsoft.com/office/officeart/2005/8/quickstyle/3d2#1" qsCatId="3D" csTypeId="urn:microsoft.com/office/officeart/2005/8/colors/colorful5" csCatId="colorful" phldr="1"/>
      <dgm:spPr/>
      <dgm:t>
        <a:bodyPr/>
        <a:lstStyle/>
        <a:p>
          <a:endParaRPr lang="es-ES"/>
        </a:p>
      </dgm:t>
    </dgm:pt>
    <dgm:pt modelId="{FCDBF102-8BC7-4831-88CE-91454DAFD588}">
      <dgm:prSet custT="1"/>
      <dgm:spPr>
        <a:solidFill>
          <a:schemeClr val="accent4">
            <a:lumMod val="75000"/>
          </a:schemeClr>
        </a:solidFill>
        <a:effectLst>
          <a:outerShdw blurRad="50800" dist="38100" dir="2700000" algn="tl" rotWithShape="0">
            <a:prstClr val="black">
              <a:alpha val="40000"/>
            </a:prstClr>
          </a:outerShdw>
        </a:effectLst>
      </dgm:spPr>
      <dgm:t>
        <a:bodyPr/>
        <a:lstStyle/>
        <a:p>
          <a:r>
            <a:rPr lang="es-ES" sz="2000" b="1" dirty="0">
              <a:effectLst>
                <a:outerShdw blurRad="38100" dist="38100" dir="2700000" algn="tl">
                  <a:srgbClr val="000000">
                    <a:alpha val="43137"/>
                  </a:srgbClr>
                </a:outerShdw>
              </a:effectLst>
            </a:rPr>
            <a:t>Responsabilità dei figli e figlie</a:t>
          </a:r>
          <a:br>
            <a:rPr lang="es-ES" sz="2000" b="1" dirty="0">
              <a:effectLst>
                <a:outerShdw blurRad="38100" dist="38100" dir="2700000" algn="tl">
                  <a:srgbClr val="000000">
                    <a:alpha val="43137"/>
                  </a:srgbClr>
                </a:outerShdw>
              </a:effectLst>
            </a:rPr>
          </a:br>
          <a:r>
            <a:rPr lang="es-ES" sz="2000" b="1" dirty="0">
              <a:effectLst>
                <a:outerShdw blurRad="38100" dist="38100" dir="2700000" algn="tl">
                  <a:srgbClr val="000000">
                    <a:alpha val="43137"/>
                  </a:srgbClr>
                </a:outerShdw>
              </a:effectLst>
            </a:rPr>
            <a:t>(Cl 3:20; </a:t>
          </a:r>
          <a:r>
            <a:rPr lang="es-ES" sz="2000" b="1" dirty="0" err="1">
              <a:effectLst>
                <a:outerShdw blurRad="38100" dist="38100" dir="2700000" algn="tl">
                  <a:srgbClr val="000000">
                    <a:alpha val="43137"/>
                  </a:srgbClr>
                </a:outerShdw>
              </a:effectLst>
            </a:rPr>
            <a:t>Ef</a:t>
          </a:r>
          <a:r>
            <a:rPr lang="es-ES" sz="2000" b="1" dirty="0">
              <a:effectLst>
                <a:outerShdw blurRad="38100" dist="38100" dir="2700000" algn="tl">
                  <a:srgbClr val="000000">
                    <a:alpha val="43137"/>
                  </a:srgbClr>
                </a:outerShdw>
              </a:effectLst>
            </a:rPr>
            <a:t> 6:1-3)</a:t>
          </a:r>
          <a:endParaRPr lang="es-ES" sz="2000" dirty="0">
            <a:effectLst>
              <a:outerShdw blurRad="38100" dist="38100" dir="2700000" algn="tl">
                <a:srgbClr val="000000">
                  <a:alpha val="43137"/>
                </a:srgbClr>
              </a:outerShdw>
            </a:effectLst>
          </a:endParaRPr>
        </a:p>
      </dgm:t>
    </dgm:pt>
    <dgm:pt modelId="{EC36FE1F-883E-4FF6-891A-0C1E8F60B5AB}" type="parTrans" cxnId="{5C2466F1-2F3F-42B6-A831-936D7C895010}">
      <dgm:prSet/>
      <dgm:spPr/>
      <dgm:t>
        <a:bodyPr/>
        <a:lstStyle/>
        <a:p>
          <a:endParaRPr lang="es-ES"/>
        </a:p>
      </dgm:t>
    </dgm:pt>
    <dgm:pt modelId="{A7172B1F-19EF-4056-9215-9EAD3FE9F3DC}" type="sibTrans" cxnId="{5C2466F1-2F3F-42B6-A831-936D7C895010}">
      <dgm:prSet/>
      <dgm:spPr/>
      <dgm:t>
        <a:bodyPr/>
        <a:lstStyle/>
        <a:p>
          <a:endParaRPr lang="es-ES"/>
        </a:p>
      </dgm:t>
    </dgm:pt>
    <dgm:pt modelId="{B55B2991-7515-4FE0-B4CC-6320948F5DA8}">
      <dgm:prSet custT="1"/>
      <dgm:spPr>
        <a:solidFill>
          <a:schemeClr val="accent5">
            <a:lumMod val="40000"/>
            <a:lumOff val="60000"/>
          </a:schemeClr>
        </a:solidFill>
        <a:ln>
          <a:solidFill>
            <a:schemeClr val="accent5"/>
          </a:solidFill>
        </a:ln>
        <a:effectLst>
          <a:outerShdw blurRad="50800" dist="38100" dir="2700000" algn="tl" rotWithShape="0">
            <a:prstClr val="black">
              <a:alpha val="40000"/>
            </a:prstClr>
          </a:outerShdw>
        </a:effectLst>
      </dgm:spPr>
      <dgm:t>
        <a:bodyPr/>
        <a:lstStyle/>
        <a:p>
          <a:pPr algn="l"/>
          <a:r>
            <a:rPr lang="es-ES" sz="2000" b="1" dirty="0"/>
            <a:t>L’ubbidienza dei figli non è qualcosa di opzionale</a:t>
          </a:r>
          <a:endParaRPr lang="es-ES" sz="2000" dirty="0"/>
        </a:p>
      </dgm:t>
    </dgm:pt>
    <dgm:pt modelId="{60CE644C-6A98-4D82-9F26-6DC4E37FDCE2}" type="parTrans" cxnId="{E3A477E4-AC8D-4732-AAF7-8E3D61F1DD46}">
      <dgm:prSet/>
      <dgm:spPr>
        <a:ln>
          <a:solidFill>
            <a:schemeClr val="accent4">
              <a:lumMod val="75000"/>
            </a:schemeClr>
          </a:solidFill>
        </a:ln>
      </dgm:spPr>
      <dgm:t>
        <a:bodyPr/>
        <a:lstStyle/>
        <a:p>
          <a:endParaRPr lang="es-ES"/>
        </a:p>
      </dgm:t>
    </dgm:pt>
    <dgm:pt modelId="{4EB9BD23-F546-46AD-AEB0-ADA5D17CCF14}" type="sibTrans" cxnId="{E3A477E4-AC8D-4732-AAF7-8E3D61F1DD46}">
      <dgm:prSet/>
      <dgm:spPr/>
      <dgm:t>
        <a:bodyPr/>
        <a:lstStyle/>
        <a:p>
          <a:endParaRPr lang="es-ES"/>
        </a:p>
      </dgm:t>
    </dgm:pt>
    <dgm:pt modelId="{76C785E1-A118-4249-8AEB-3FD751248FE7}">
      <dgm:prSet custT="1"/>
      <dgm:spPr>
        <a:solidFill>
          <a:schemeClr val="accent3">
            <a:lumMod val="40000"/>
            <a:lumOff val="60000"/>
          </a:schemeClr>
        </a:solidFill>
        <a:effectLst>
          <a:outerShdw blurRad="50800" dist="38100" dir="2700000" algn="tl" rotWithShape="0">
            <a:prstClr val="black">
              <a:alpha val="40000"/>
            </a:prstClr>
          </a:outerShdw>
        </a:effectLst>
      </dgm:spPr>
      <dgm:t>
        <a:bodyPr/>
        <a:lstStyle/>
        <a:p>
          <a:pPr algn="l"/>
          <a:r>
            <a:rPr lang="es-ES" sz="2000" b="1" dirty="0"/>
            <a:t>Questa ubbidienza è basata </a:t>
          </a:r>
          <a:r>
            <a:rPr lang="es-ES" sz="2000" b="1" dirty="0" err="1"/>
            <a:t>sul</a:t>
          </a:r>
          <a:r>
            <a:rPr lang="es-ES" sz="2000" b="1" dirty="0"/>
            <a:t> quinto comandamento</a:t>
          </a:r>
          <a:endParaRPr lang="es-ES" sz="2000" dirty="0"/>
        </a:p>
      </dgm:t>
    </dgm:pt>
    <dgm:pt modelId="{268D5C95-98F4-48B3-9DBF-72F1AE0AD513}" type="parTrans" cxnId="{676C5212-0DB1-44EC-9FCB-4D899FB14FD5}">
      <dgm:prSet/>
      <dgm:spPr>
        <a:ln>
          <a:solidFill>
            <a:schemeClr val="accent4">
              <a:lumMod val="75000"/>
            </a:schemeClr>
          </a:solidFill>
        </a:ln>
      </dgm:spPr>
      <dgm:t>
        <a:bodyPr/>
        <a:lstStyle/>
        <a:p>
          <a:endParaRPr lang="es-ES"/>
        </a:p>
      </dgm:t>
    </dgm:pt>
    <dgm:pt modelId="{86BC5C85-E880-4B0B-8BB5-6F7135A2C03B}" type="sibTrans" cxnId="{676C5212-0DB1-44EC-9FCB-4D899FB14FD5}">
      <dgm:prSet/>
      <dgm:spPr/>
      <dgm:t>
        <a:bodyPr/>
        <a:lstStyle/>
        <a:p>
          <a:endParaRPr lang="es-ES"/>
        </a:p>
      </dgm:t>
    </dgm:pt>
    <dgm:pt modelId="{609ACB9E-EF48-404C-87A7-B697382BD9B6}">
      <dgm:prSet custT="1"/>
      <dgm:spPr>
        <a:solidFill>
          <a:srgbClr val="B8FF9B"/>
        </a:solidFill>
        <a:effectLst>
          <a:outerShdw blurRad="50800" dist="38100" dir="2700000" algn="tl" rotWithShape="0">
            <a:prstClr val="black">
              <a:alpha val="40000"/>
            </a:prstClr>
          </a:outerShdw>
        </a:effectLst>
      </dgm:spPr>
      <dgm:t>
        <a:bodyPr/>
        <a:lstStyle/>
        <a:p>
          <a:pPr algn="l"/>
          <a:r>
            <a:rPr lang="es-ES" sz="2000" b="1" dirty="0"/>
            <a:t>Inoltre, </a:t>
          </a:r>
          <a:r>
            <a:rPr lang="es-ES" sz="2000" b="1" dirty="0" err="1"/>
            <a:t>l’ubbidienza</a:t>
          </a:r>
          <a:r>
            <a:rPr lang="es-ES" sz="2000" b="1" dirty="0"/>
            <a:t> </a:t>
          </a:r>
          <a:r>
            <a:rPr lang="es-ES" sz="2000" b="1" dirty="0" err="1"/>
            <a:t>può</a:t>
          </a:r>
          <a:r>
            <a:rPr lang="es-ES" sz="2000" b="1" dirty="0"/>
            <a:t> contare </a:t>
          </a:r>
          <a:r>
            <a:rPr lang="es-ES" sz="2000" b="1" dirty="0" err="1"/>
            <a:t>sulla</a:t>
          </a:r>
          <a:r>
            <a:rPr lang="es-ES" sz="2000" b="1" dirty="0"/>
            <a:t> </a:t>
          </a:r>
          <a:r>
            <a:rPr lang="es-ES" sz="2000" b="1" dirty="0" err="1"/>
            <a:t>speciale</a:t>
          </a:r>
          <a:r>
            <a:rPr lang="es-ES" sz="2000" b="1" dirty="0"/>
            <a:t> </a:t>
          </a:r>
          <a:r>
            <a:rPr lang="es-ES" sz="2000" b="1" dirty="0" err="1"/>
            <a:t>promessa</a:t>
          </a:r>
          <a:r>
            <a:rPr lang="es-ES" sz="2000" b="1" dirty="0"/>
            <a:t> di Dio</a:t>
          </a:r>
          <a:endParaRPr lang="es-ES" sz="2000" dirty="0"/>
        </a:p>
      </dgm:t>
    </dgm:pt>
    <dgm:pt modelId="{BB1FADC5-F41F-4656-9328-079F7A3FF677}" type="parTrans" cxnId="{D216084F-7667-4487-BDB6-D3B1D186CEE7}">
      <dgm:prSet/>
      <dgm:spPr>
        <a:ln>
          <a:solidFill>
            <a:schemeClr val="accent4">
              <a:lumMod val="75000"/>
            </a:schemeClr>
          </a:solidFill>
        </a:ln>
      </dgm:spPr>
      <dgm:t>
        <a:bodyPr/>
        <a:lstStyle/>
        <a:p>
          <a:endParaRPr lang="es-ES"/>
        </a:p>
      </dgm:t>
    </dgm:pt>
    <dgm:pt modelId="{CB74E48E-FC2E-47F7-865A-51E69333C988}" type="sibTrans" cxnId="{D216084F-7667-4487-BDB6-D3B1D186CEE7}">
      <dgm:prSet/>
      <dgm:spPr/>
      <dgm:t>
        <a:bodyPr/>
        <a:lstStyle/>
        <a:p>
          <a:endParaRPr lang="es-ES"/>
        </a:p>
      </dgm:t>
    </dgm:pt>
    <dgm:pt modelId="{E178E435-B0E3-49C4-B439-87A559C6F59B}">
      <dgm:prSet custT="1"/>
      <dgm:spPr>
        <a:solidFill>
          <a:schemeClr val="accent6">
            <a:lumMod val="75000"/>
          </a:schemeClr>
        </a:solidFill>
        <a:effectLst>
          <a:outerShdw blurRad="50800" dist="38100" dir="2700000" algn="tl" rotWithShape="0">
            <a:prstClr val="black">
              <a:alpha val="40000"/>
            </a:prstClr>
          </a:outerShdw>
        </a:effectLst>
      </dgm:spPr>
      <dgm:t>
        <a:bodyPr/>
        <a:lstStyle/>
        <a:p>
          <a:r>
            <a:rPr lang="es-ES" sz="2000" b="1" dirty="0">
              <a:effectLst>
                <a:outerShdw blurRad="38100" dist="38100" dir="2700000" algn="tl">
                  <a:srgbClr val="000000">
                    <a:alpha val="43137"/>
                  </a:srgbClr>
                </a:outerShdw>
              </a:effectLst>
            </a:rPr>
            <a:t>Responsabilità dei genitori</a:t>
          </a:r>
          <a:br>
            <a:rPr lang="es-ES" sz="2000" b="1" dirty="0">
              <a:effectLst>
                <a:outerShdw blurRad="38100" dist="38100" dir="2700000" algn="tl">
                  <a:srgbClr val="000000">
                    <a:alpha val="43137"/>
                  </a:srgbClr>
                </a:outerShdw>
              </a:effectLst>
            </a:rPr>
          </a:br>
          <a:r>
            <a:rPr lang="es-ES" sz="2000" b="1" dirty="0">
              <a:effectLst>
                <a:outerShdw blurRad="38100" dist="38100" dir="2700000" algn="tl">
                  <a:srgbClr val="000000">
                    <a:alpha val="43137"/>
                  </a:srgbClr>
                </a:outerShdw>
              </a:effectLst>
            </a:rPr>
            <a:t>(Cl 3:21; </a:t>
          </a:r>
          <a:r>
            <a:rPr lang="es-ES" sz="2000" b="1" dirty="0" err="1">
              <a:effectLst>
                <a:outerShdw blurRad="38100" dist="38100" dir="2700000" algn="tl">
                  <a:srgbClr val="000000">
                    <a:alpha val="43137"/>
                  </a:srgbClr>
                </a:outerShdw>
              </a:effectLst>
            </a:rPr>
            <a:t>Ef</a:t>
          </a:r>
          <a:r>
            <a:rPr lang="es-ES" sz="2000" b="1" dirty="0">
              <a:effectLst>
                <a:outerShdw blurRad="38100" dist="38100" dir="2700000" algn="tl">
                  <a:srgbClr val="000000">
                    <a:alpha val="43137"/>
                  </a:srgbClr>
                </a:outerShdw>
              </a:effectLst>
            </a:rPr>
            <a:t> 6:4)</a:t>
          </a:r>
          <a:endParaRPr lang="es-ES" sz="2000" dirty="0">
            <a:effectLst>
              <a:outerShdw blurRad="38100" dist="38100" dir="2700000" algn="tl">
                <a:srgbClr val="000000">
                  <a:alpha val="43137"/>
                </a:srgbClr>
              </a:outerShdw>
            </a:effectLst>
          </a:endParaRPr>
        </a:p>
      </dgm:t>
    </dgm:pt>
    <dgm:pt modelId="{E722B72E-F8F2-4551-96FB-1DC66726982F}" type="parTrans" cxnId="{9E192A60-1409-43DB-878F-EE4C610619B2}">
      <dgm:prSet/>
      <dgm:spPr/>
      <dgm:t>
        <a:bodyPr/>
        <a:lstStyle/>
        <a:p>
          <a:endParaRPr lang="es-ES"/>
        </a:p>
      </dgm:t>
    </dgm:pt>
    <dgm:pt modelId="{5E7E6D08-2251-4565-A465-7AB2E68DA4EA}" type="sibTrans" cxnId="{9E192A60-1409-43DB-878F-EE4C610619B2}">
      <dgm:prSet/>
      <dgm:spPr/>
      <dgm:t>
        <a:bodyPr/>
        <a:lstStyle/>
        <a:p>
          <a:endParaRPr lang="es-ES"/>
        </a:p>
      </dgm:t>
    </dgm:pt>
    <dgm:pt modelId="{BA1B1FC3-BA2C-42D4-9990-4F6F657C75DB}">
      <dgm:prSet custT="1"/>
      <dgm:spPr>
        <a:solidFill>
          <a:srgbClr val="A7FFC0"/>
        </a:solidFill>
        <a:effectLst>
          <a:outerShdw blurRad="50800" dist="38100" dir="2700000" algn="tl" rotWithShape="0">
            <a:prstClr val="black">
              <a:alpha val="40000"/>
            </a:prstClr>
          </a:outerShdw>
        </a:effectLst>
      </dgm:spPr>
      <dgm:t>
        <a:bodyPr/>
        <a:lstStyle/>
        <a:p>
          <a:pPr algn="l"/>
          <a:r>
            <a:rPr lang="es-ES" sz="2000" b="1" dirty="0"/>
            <a:t>Educarli senza esasperarli o irritarli, per non scoraggiarli</a:t>
          </a:r>
          <a:endParaRPr lang="es-ES" sz="2000" dirty="0"/>
        </a:p>
      </dgm:t>
    </dgm:pt>
    <dgm:pt modelId="{71CCA472-3394-47CD-AC52-C50767FEC854}" type="parTrans" cxnId="{9F3B4A10-AA10-4E50-ABAF-47479E07DEA8}">
      <dgm:prSet/>
      <dgm:spPr>
        <a:ln>
          <a:solidFill>
            <a:schemeClr val="accent6">
              <a:lumMod val="75000"/>
            </a:schemeClr>
          </a:solidFill>
        </a:ln>
      </dgm:spPr>
      <dgm:t>
        <a:bodyPr/>
        <a:lstStyle/>
        <a:p>
          <a:endParaRPr lang="es-ES"/>
        </a:p>
      </dgm:t>
    </dgm:pt>
    <dgm:pt modelId="{619EDB9C-3F12-4815-92FA-9AFB612E2BA7}" type="sibTrans" cxnId="{9F3B4A10-AA10-4E50-ABAF-47479E07DEA8}">
      <dgm:prSet/>
      <dgm:spPr/>
      <dgm:t>
        <a:bodyPr/>
        <a:lstStyle/>
        <a:p>
          <a:endParaRPr lang="es-ES"/>
        </a:p>
      </dgm:t>
    </dgm:pt>
    <dgm:pt modelId="{DFCBAEB9-2F9F-4501-B589-3042ACBC10AF}">
      <dgm:prSet custT="1"/>
      <dgm:spPr>
        <a:solidFill>
          <a:srgbClr val="ABFFF1"/>
        </a:solidFill>
        <a:effectLst>
          <a:outerShdw blurRad="50800" dist="38100" dir="2700000" algn="tl" rotWithShape="0">
            <a:prstClr val="black">
              <a:alpha val="40000"/>
            </a:prstClr>
          </a:outerShdw>
        </a:effectLst>
      </dgm:spPr>
      <dgm:t>
        <a:bodyPr/>
        <a:lstStyle/>
        <a:p>
          <a:pPr algn="l"/>
          <a:r>
            <a:rPr lang="es-ES" sz="2000" b="1" dirty="0"/>
            <a:t>Non </a:t>
          </a:r>
          <a:r>
            <a:rPr lang="es-ES" sz="2000" b="1" dirty="0" err="1"/>
            <a:t>farli</a:t>
          </a:r>
          <a:r>
            <a:rPr lang="es-ES" sz="2000" b="1" dirty="0"/>
            <a:t> </a:t>
          </a:r>
          <a:r>
            <a:rPr lang="es-ES" sz="2000" b="1" dirty="0" err="1"/>
            <a:t>adirare</a:t>
          </a:r>
          <a:r>
            <a:rPr lang="es-ES" sz="2000" b="1" dirty="0"/>
            <a:t> agendo senza pazienza o capricciosamente</a:t>
          </a:r>
          <a:endParaRPr lang="es-ES" sz="2000" dirty="0"/>
        </a:p>
      </dgm:t>
    </dgm:pt>
    <dgm:pt modelId="{D8E324DB-580B-4C37-BE94-8F4B5C78D172}" type="parTrans" cxnId="{16263A4D-3F29-42D7-B100-F4B81D1FCE95}">
      <dgm:prSet/>
      <dgm:spPr>
        <a:ln>
          <a:solidFill>
            <a:schemeClr val="accent6">
              <a:lumMod val="75000"/>
            </a:schemeClr>
          </a:solidFill>
        </a:ln>
      </dgm:spPr>
      <dgm:t>
        <a:bodyPr/>
        <a:lstStyle/>
        <a:p>
          <a:endParaRPr lang="es-ES"/>
        </a:p>
      </dgm:t>
    </dgm:pt>
    <dgm:pt modelId="{0331E92A-236B-4357-A027-A0EDB7DC8CA5}" type="sibTrans" cxnId="{16263A4D-3F29-42D7-B100-F4B81D1FCE95}">
      <dgm:prSet/>
      <dgm:spPr/>
      <dgm:t>
        <a:bodyPr/>
        <a:lstStyle/>
        <a:p>
          <a:endParaRPr lang="es-ES"/>
        </a:p>
      </dgm:t>
    </dgm:pt>
    <dgm:pt modelId="{72E49611-E4AA-4A90-BF1D-4FE7D7CE89CF}">
      <dgm:prSet custT="1"/>
      <dgm:spPr>
        <a:solidFill>
          <a:srgbClr val="9BD7FF"/>
        </a:solidFill>
        <a:ln>
          <a:solidFill>
            <a:srgbClr val="0099FF"/>
          </a:solidFill>
        </a:ln>
        <a:effectLst>
          <a:outerShdw blurRad="50800" dist="38100" dir="2700000" algn="tl" rotWithShape="0">
            <a:prstClr val="black">
              <a:alpha val="40000"/>
            </a:prstClr>
          </a:outerShdw>
        </a:effectLst>
      </dgm:spPr>
      <dgm:t>
        <a:bodyPr/>
        <a:lstStyle/>
        <a:p>
          <a:pPr algn="l"/>
          <a:r>
            <a:rPr lang="es-ES" sz="2000" b="1" dirty="0"/>
            <a:t>Educarli nelle vie di Dio (</a:t>
          </a:r>
          <a:r>
            <a:rPr lang="es-ES" sz="2000" b="1" dirty="0" err="1"/>
            <a:t>Dt</a:t>
          </a:r>
          <a:r>
            <a:rPr lang="es-ES" sz="2000" b="1" dirty="0"/>
            <a:t> 6:6,7; Pr 22:6)</a:t>
          </a:r>
          <a:endParaRPr lang="es-ES" sz="2000" dirty="0"/>
        </a:p>
      </dgm:t>
    </dgm:pt>
    <dgm:pt modelId="{0B1009FA-6BE4-47DE-A04E-FBD8171938BE}" type="parTrans" cxnId="{4BCF17F4-E4BF-409D-B9E6-6A2D9A445597}">
      <dgm:prSet/>
      <dgm:spPr>
        <a:ln>
          <a:solidFill>
            <a:schemeClr val="accent6">
              <a:lumMod val="75000"/>
            </a:schemeClr>
          </a:solidFill>
        </a:ln>
      </dgm:spPr>
      <dgm:t>
        <a:bodyPr/>
        <a:lstStyle/>
        <a:p>
          <a:endParaRPr lang="es-ES"/>
        </a:p>
      </dgm:t>
    </dgm:pt>
    <dgm:pt modelId="{BD7E5551-EE30-4113-8FD7-E80BF4B8FEB6}" type="sibTrans" cxnId="{4BCF17F4-E4BF-409D-B9E6-6A2D9A445597}">
      <dgm:prSet/>
      <dgm:spPr/>
      <dgm:t>
        <a:bodyPr/>
        <a:lstStyle/>
        <a:p>
          <a:endParaRPr lang="es-ES"/>
        </a:p>
      </dgm:t>
    </dgm:pt>
    <dgm:pt modelId="{B9D870B2-161F-414C-B67A-753438F03FD3}" type="pres">
      <dgm:prSet presAssocID="{8C8D0238-5D28-426E-97E6-2F756C8E9681}" presName="diagram" presStyleCnt="0">
        <dgm:presLayoutVars>
          <dgm:chPref val="1"/>
          <dgm:dir/>
          <dgm:animOne val="branch"/>
          <dgm:animLvl val="lvl"/>
          <dgm:resizeHandles/>
        </dgm:presLayoutVars>
      </dgm:prSet>
      <dgm:spPr/>
    </dgm:pt>
    <dgm:pt modelId="{162015D8-F061-43EE-A5D3-67FB702B8C98}" type="pres">
      <dgm:prSet presAssocID="{FCDBF102-8BC7-4831-88CE-91454DAFD588}" presName="root" presStyleCnt="0"/>
      <dgm:spPr/>
    </dgm:pt>
    <dgm:pt modelId="{8058735D-BA3C-4259-9E45-C6BB7D2D6949}" type="pres">
      <dgm:prSet presAssocID="{FCDBF102-8BC7-4831-88CE-91454DAFD588}" presName="rootComposite" presStyleCnt="0"/>
      <dgm:spPr/>
    </dgm:pt>
    <dgm:pt modelId="{A1A6CABC-8F83-4877-8923-49EC9D1B1223}" type="pres">
      <dgm:prSet presAssocID="{FCDBF102-8BC7-4831-88CE-91454DAFD588}" presName="rootText" presStyleLbl="node1" presStyleIdx="0" presStyleCnt="2" custScaleX="530040" custScaleY="129073"/>
      <dgm:spPr/>
    </dgm:pt>
    <dgm:pt modelId="{A11D4A66-7E01-42FD-8278-A64A986E3827}" type="pres">
      <dgm:prSet presAssocID="{FCDBF102-8BC7-4831-88CE-91454DAFD588}" presName="rootConnector" presStyleLbl="node1" presStyleIdx="0" presStyleCnt="2"/>
      <dgm:spPr/>
    </dgm:pt>
    <dgm:pt modelId="{49564A12-478B-41FA-B706-458DB13A112A}" type="pres">
      <dgm:prSet presAssocID="{FCDBF102-8BC7-4831-88CE-91454DAFD588}" presName="childShape" presStyleCnt="0"/>
      <dgm:spPr/>
    </dgm:pt>
    <dgm:pt modelId="{8C9C4CCF-77E5-4330-B682-33D260B7E9D7}" type="pres">
      <dgm:prSet presAssocID="{60CE644C-6A98-4D82-9F26-6DC4E37FDCE2}" presName="Name13" presStyleLbl="parChTrans1D2" presStyleIdx="0" presStyleCnt="6"/>
      <dgm:spPr/>
    </dgm:pt>
    <dgm:pt modelId="{CA9A7C24-E244-4634-8B22-F1CBDEFD86E3}" type="pres">
      <dgm:prSet presAssocID="{B55B2991-7515-4FE0-B4CC-6320948F5DA8}" presName="childText" presStyleLbl="bgAcc1" presStyleIdx="0" presStyleCnt="6" custScaleX="609576" custScaleY="115870" custLinFactNeighborX="-20666">
        <dgm:presLayoutVars>
          <dgm:bulletEnabled val="1"/>
        </dgm:presLayoutVars>
      </dgm:prSet>
      <dgm:spPr/>
    </dgm:pt>
    <dgm:pt modelId="{756AD8EF-519C-4358-A6C3-7981CC18B1D6}" type="pres">
      <dgm:prSet presAssocID="{268D5C95-98F4-48B3-9DBF-72F1AE0AD513}" presName="Name13" presStyleLbl="parChTrans1D2" presStyleIdx="1" presStyleCnt="6"/>
      <dgm:spPr/>
    </dgm:pt>
    <dgm:pt modelId="{F640A27C-8C42-44C1-9B48-D099E17F5BE9}" type="pres">
      <dgm:prSet presAssocID="{76C785E1-A118-4249-8AEB-3FD751248FE7}" presName="childText" presStyleLbl="bgAcc1" presStyleIdx="1" presStyleCnt="6" custScaleX="609576" custScaleY="115870" custLinFactNeighborX="-20666">
        <dgm:presLayoutVars>
          <dgm:bulletEnabled val="1"/>
        </dgm:presLayoutVars>
      </dgm:prSet>
      <dgm:spPr/>
    </dgm:pt>
    <dgm:pt modelId="{2D503935-13DF-4B73-99C0-753AEFE7F23B}" type="pres">
      <dgm:prSet presAssocID="{BB1FADC5-F41F-4656-9328-079F7A3FF677}" presName="Name13" presStyleLbl="parChTrans1D2" presStyleIdx="2" presStyleCnt="6"/>
      <dgm:spPr/>
    </dgm:pt>
    <dgm:pt modelId="{702E98B1-CADF-478D-AB4A-58735C204F93}" type="pres">
      <dgm:prSet presAssocID="{609ACB9E-EF48-404C-87A7-B697382BD9B6}" presName="childText" presStyleLbl="bgAcc1" presStyleIdx="2" presStyleCnt="6" custScaleX="609576" custScaleY="115870" custLinFactNeighborX="-20666">
        <dgm:presLayoutVars>
          <dgm:bulletEnabled val="1"/>
        </dgm:presLayoutVars>
      </dgm:prSet>
      <dgm:spPr/>
    </dgm:pt>
    <dgm:pt modelId="{5ADA399D-20F0-40BA-89B1-D0E6E8A16B95}" type="pres">
      <dgm:prSet presAssocID="{E178E435-B0E3-49C4-B439-87A559C6F59B}" presName="root" presStyleCnt="0"/>
      <dgm:spPr/>
    </dgm:pt>
    <dgm:pt modelId="{797E513A-B694-4B24-83EB-5F5EE67C2098}" type="pres">
      <dgm:prSet presAssocID="{E178E435-B0E3-49C4-B439-87A559C6F59B}" presName="rootComposite" presStyleCnt="0"/>
      <dgm:spPr/>
    </dgm:pt>
    <dgm:pt modelId="{8D1FCC57-E009-44E7-BDDE-564FA8434E87}" type="pres">
      <dgm:prSet presAssocID="{E178E435-B0E3-49C4-B439-87A559C6F59B}" presName="rootText" presStyleLbl="node1" presStyleIdx="1" presStyleCnt="2" custScaleX="530040" custScaleY="129073"/>
      <dgm:spPr/>
    </dgm:pt>
    <dgm:pt modelId="{F29142FB-B015-4BBE-A057-BE9537D54D07}" type="pres">
      <dgm:prSet presAssocID="{E178E435-B0E3-49C4-B439-87A559C6F59B}" presName="rootConnector" presStyleLbl="node1" presStyleIdx="1" presStyleCnt="2"/>
      <dgm:spPr/>
    </dgm:pt>
    <dgm:pt modelId="{9064D9D4-56A0-46FB-B920-8530D621E53A}" type="pres">
      <dgm:prSet presAssocID="{E178E435-B0E3-49C4-B439-87A559C6F59B}" presName="childShape" presStyleCnt="0"/>
      <dgm:spPr/>
    </dgm:pt>
    <dgm:pt modelId="{48B70EC1-24F9-40A4-BEDB-4B2EBD602C82}" type="pres">
      <dgm:prSet presAssocID="{71CCA472-3394-47CD-AC52-C50767FEC854}" presName="Name13" presStyleLbl="parChTrans1D2" presStyleIdx="3" presStyleCnt="6"/>
      <dgm:spPr/>
    </dgm:pt>
    <dgm:pt modelId="{CFBF0DCF-3A8B-4CEB-9CA0-3A680372CEEF}" type="pres">
      <dgm:prSet presAssocID="{BA1B1FC3-BA2C-42D4-9990-4F6F657C75DB}" presName="childText" presStyleLbl="bgAcc1" presStyleIdx="3" presStyleCnt="6" custScaleX="609576" custScaleY="115870">
        <dgm:presLayoutVars>
          <dgm:bulletEnabled val="1"/>
        </dgm:presLayoutVars>
      </dgm:prSet>
      <dgm:spPr/>
    </dgm:pt>
    <dgm:pt modelId="{E429F922-4E73-46C9-9A0E-37A949914D9C}" type="pres">
      <dgm:prSet presAssocID="{D8E324DB-580B-4C37-BE94-8F4B5C78D172}" presName="Name13" presStyleLbl="parChTrans1D2" presStyleIdx="4" presStyleCnt="6"/>
      <dgm:spPr/>
    </dgm:pt>
    <dgm:pt modelId="{93315151-46DF-47EE-B053-18AE76ABB3DE}" type="pres">
      <dgm:prSet presAssocID="{DFCBAEB9-2F9F-4501-B589-3042ACBC10AF}" presName="childText" presStyleLbl="bgAcc1" presStyleIdx="4" presStyleCnt="6" custScaleX="609576" custScaleY="115870">
        <dgm:presLayoutVars>
          <dgm:bulletEnabled val="1"/>
        </dgm:presLayoutVars>
      </dgm:prSet>
      <dgm:spPr/>
    </dgm:pt>
    <dgm:pt modelId="{47518933-818B-4002-9065-7E0A1721225D}" type="pres">
      <dgm:prSet presAssocID="{0B1009FA-6BE4-47DE-A04E-FBD8171938BE}" presName="Name13" presStyleLbl="parChTrans1D2" presStyleIdx="5" presStyleCnt="6"/>
      <dgm:spPr/>
    </dgm:pt>
    <dgm:pt modelId="{E21D42E4-B229-48B5-9853-F2DB6FF326E5}" type="pres">
      <dgm:prSet presAssocID="{72E49611-E4AA-4A90-BF1D-4FE7D7CE89CF}" presName="childText" presStyleLbl="bgAcc1" presStyleIdx="5" presStyleCnt="6" custScaleX="609576" custScaleY="115870">
        <dgm:presLayoutVars>
          <dgm:bulletEnabled val="1"/>
        </dgm:presLayoutVars>
      </dgm:prSet>
      <dgm:spPr/>
    </dgm:pt>
  </dgm:ptLst>
  <dgm:cxnLst>
    <dgm:cxn modelId="{CEE05A00-5091-4C74-A890-556FE586CDC8}" type="presOf" srcId="{BA1B1FC3-BA2C-42D4-9990-4F6F657C75DB}" destId="{CFBF0DCF-3A8B-4CEB-9CA0-3A680372CEEF}" srcOrd="0" destOrd="0" presId="urn:microsoft.com/office/officeart/2005/8/layout/hierarchy3"/>
    <dgm:cxn modelId="{AB94A201-CBF1-4B85-8B7A-1341308D0201}" type="presOf" srcId="{FCDBF102-8BC7-4831-88CE-91454DAFD588}" destId="{A1A6CABC-8F83-4877-8923-49EC9D1B1223}" srcOrd="0" destOrd="0" presId="urn:microsoft.com/office/officeart/2005/8/layout/hierarchy3"/>
    <dgm:cxn modelId="{6B470C0A-3ABD-4513-BC3F-D0DC20318CF2}" type="presOf" srcId="{72E49611-E4AA-4A90-BF1D-4FE7D7CE89CF}" destId="{E21D42E4-B229-48B5-9853-F2DB6FF326E5}" srcOrd="0" destOrd="0" presId="urn:microsoft.com/office/officeart/2005/8/layout/hierarchy3"/>
    <dgm:cxn modelId="{EF7F950B-14B7-46D1-B438-137BEB884514}" type="presOf" srcId="{D8E324DB-580B-4C37-BE94-8F4B5C78D172}" destId="{E429F922-4E73-46C9-9A0E-37A949914D9C}" srcOrd="0" destOrd="0" presId="urn:microsoft.com/office/officeart/2005/8/layout/hierarchy3"/>
    <dgm:cxn modelId="{9F3B4A10-AA10-4E50-ABAF-47479E07DEA8}" srcId="{E178E435-B0E3-49C4-B439-87A559C6F59B}" destId="{BA1B1FC3-BA2C-42D4-9990-4F6F657C75DB}" srcOrd="0" destOrd="0" parTransId="{71CCA472-3394-47CD-AC52-C50767FEC854}" sibTransId="{619EDB9C-3F12-4815-92FA-9AFB612E2BA7}"/>
    <dgm:cxn modelId="{676C5212-0DB1-44EC-9FCB-4D899FB14FD5}" srcId="{FCDBF102-8BC7-4831-88CE-91454DAFD588}" destId="{76C785E1-A118-4249-8AEB-3FD751248FE7}" srcOrd="1" destOrd="0" parTransId="{268D5C95-98F4-48B3-9DBF-72F1AE0AD513}" sibTransId="{86BC5C85-E880-4B0B-8BB5-6F7135A2C03B}"/>
    <dgm:cxn modelId="{66B9321C-01FC-44FD-BA1E-806CC9FB2721}" type="presOf" srcId="{E178E435-B0E3-49C4-B439-87A559C6F59B}" destId="{8D1FCC57-E009-44E7-BDDE-564FA8434E87}" srcOrd="0" destOrd="0" presId="urn:microsoft.com/office/officeart/2005/8/layout/hierarchy3"/>
    <dgm:cxn modelId="{AD807F3B-A8C2-42E3-8AAA-BEA44B7B0C4E}" type="presOf" srcId="{268D5C95-98F4-48B3-9DBF-72F1AE0AD513}" destId="{756AD8EF-519C-4358-A6C3-7981CC18B1D6}" srcOrd="0" destOrd="0" presId="urn:microsoft.com/office/officeart/2005/8/layout/hierarchy3"/>
    <dgm:cxn modelId="{E7533646-5716-446A-BAC5-9E6A15125FA2}" type="presOf" srcId="{DFCBAEB9-2F9F-4501-B589-3042ACBC10AF}" destId="{93315151-46DF-47EE-B053-18AE76ABB3DE}" srcOrd="0" destOrd="0" presId="urn:microsoft.com/office/officeart/2005/8/layout/hierarchy3"/>
    <dgm:cxn modelId="{16263A4D-3F29-42D7-B100-F4B81D1FCE95}" srcId="{E178E435-B0E3-49C4-B439-87A559C6F59B}" destId="{DFCBAEB9-2F9F-4501-B589-3042ACBC10AF}" srcOrd="1" destOrd="0" parTransId="{D8E324DB-580B-4C37-BE94-8F4B5C78D172}" sibTransId="{0331E92A-236B-4357-A027-A0EDB7DC8CA5}"/>
    <dgm:cxn modelId="{D216084F-7667-4487-BDB6-D3B1D186CEE7}" srcId="{FCDBF102-8BC7-4831-88CE-91454DAFD588}" destId="{609ACB9E-EF48-404C-87A7-B697382BD9B6}" srcOrd="2" destOrd="0" parTransId="{BB1FADC5-F41F-4656-9328-079F7A3FF677}" sibTransId="{CB74E48E-FC2E-47F7-865A-51E69333C988}"/>
    <dgm:cxn modelId="{9E192A60-1409-43DB-878F-EE4C610619B2}" srcId="{8C8D0238-5D28-426E-97E6-2F756C8E9681}" destId="{E178E435-B0E3-49C4-B439-87A559C6F59B}" srcOrd="1" destOrd="0" parTransId="{E722B72E-F8F2-4551-96FB-1DC66726982F}" sibTransId="{5E7E6D08-2251-4565-A465-7AB2E68DA4EA}"/>
    <dgm:cxn modelId="{5DE7E863-2502-4E54-BA0B-CE91985966F8}" type="presOf" srcId="{B55B2991-7515-4FE0-B4CC-6320948F5DA8}" destId="{CA9A7C24-E244-4634-8B22-F1CBDEFD86E3}" srcOrd="0" destOrd="0" presId="urn:microsoft.com/office/officeart/2005/8/layout/hierarchy3"/>
    <dgm:cxn modelId="{B3D6817D-2FA7-46F7-AEA3-CEC228F98A0E}" type="presOf" srcId="{E178E435-B0E3-49C4-B439-87A559C6F59B}" destId="{F29142FB-B015-4BBE-A057-BE9537D54D07}" srcOrd="1" destOrd="0" presId="urn:microsoft.com/office/officeart/2005/8/layout/hierarchy3"/>
    <dgm:cxn modelId="{C274A28A-9207-4423-BE0F-968BBB4482FE}" type="presOf" srcId="{609ACB9E-EF48-404C-87A7-B697382BD9B6}" destId="{702E98B1-CADF-478D-AB4A-58735C204F93}" srcOrd="0" destOrd="0" presId="urn:microsoft.com/office/officeart/2005/8/layout/hierarchy3"/>
    <dgm:cxn modelId="{378285A4-1300-44D6-940D-5B2AA2819B69}" type="presOf" srcId="{60CE644C-6A98-4D82-9F26-6DC4E37FDCE2}" destId="{8C9C4CCF-77E5-4330-B682-33D260B7E9D7}" srcOrd="0" destOrd="0" presId="urn:microsoft.com/office/officeart/2005/8/layout/hierarchy3"/>
    <dgm:cxn modelId="{93B992A5-A1DD-4214-AF08-F3F269185B4C}" type="presOf" srcId="{0B1009FA-6BE4-47DE-A04E-FBD8171938BE}" destId="{47518933-818B-4002-9065-7E0A1721225D}" srcOrd="0" destOrd="0" presId="urn:microsoft.com/office/officeart/2005/8/layout/hierarchy3"/>
    <dgm:cxn modelId="{502C77B6-21E6-43DE-ABF6-BE53C2E2980C}" type="presOf" srcId="{76C785E1-A118-4249-8AEB-3FD751248FE7}" destId="{F640A27C-8C42-44C1-9B48-D099E17F5BE9}" srcOrd="0" destOrd="0" presId="urn:microsoft.com/office/officeart/2005/8/layout/hierarchy3"/>
    <dgm:cxn modelId="{339BBBB9-D211-40A9-AA14-B772E94437B0}" type="presOf" srcId="{FCDBF102-8BC7-4831-88CE-91454DAFD588}" destId="{A11D4A66-7E01-42FD-8278-A64A986E3827}" srcOrd="1" destOrd="0" presId="urn:microsoft.com/office/officeart/2005/8/layout/hierarchy3"/>
    <dgm:cxn modelId="{1DEA76C7-FDC9-41FE-9230-0F006E642D2A}" type="presOf" srcId="{BB1FADC5-F41F-4656-9328-079F7A3FF677}" destId="{2D503935-13DF-4B73-99C0-753AEFE7F23B}" srcOrd="0" destOrd="0" presId="urn:microsoft.com/office/officeart/2005/8/layout/hierarchy3"/>
    <dgm:cxn modelId="{BA6545DC-CD0B-4560-B1FD-911178BE8572}" type="presOf" srcId="{71CCA472-3394-47CD-AC52-C50767FEC854}" destId="{48B70EC1-24F9-40A4-BEDB-4B2EBD602C82}" srcOrd="0" destOrd="0" presId="urn:microsoft.com/office/officeart/2005/8/layout/hierarchy3"/>
    <dgm:cxn modelId="{E3A477E4-AC8D-4732-AAF7-8E3D61F1DD46}" srcId="{FCDBF102-8BC7-4831-88CE-91454DAFD588}" destId="{B55B2991-7515-4FE0-B4CC-6320948F5DA8}" srcOrd="0" destOrd="0" parTransId="{60CE644C-6A98-4D82-9F26-6DC4E37FDCE2}" sibTransId="{4EB9BD23-F546-46AD-AEB0-ADA5D17CCF14}"/>
    <dgm:cxn modelId="{CA4862ED-5735-4CB7-97DC-7FA3738A638E}" type="presOf" srcId="{8C8D0238-5D28-426E-97E6-2F756C8E9681}" destId="{B9D870B2-161F-414C-B67A-753438F03FD3}" srcOrd="0" destOrd="0" presId="urn:microsoft.com/office/officeart/2005/8/layout/hierarchy3"/>
    <dgm:cxn modelId="{5C2466F1-2F3F-42B6-A831-936D7C895010}" srcId="{8C8D0238-5D28-426E-97E6-2F756C8E9681}" destId="{FCDBF102-8BC7-4831-88CE-91454DAFD588}" srcOrd="0" destOrd="0" parTransId="{EC36FE1F-883E-4FF6-891A-0C1E8F60B5AB}" sibTransId="{A7172B1F-19EF-4056-9215-9EAD3FE9F3DC}"/>
    <dgm:cxn modelId="{4BCF17F4-E4BF-409D-B9E6-6A2D9A445597}" srcId="{E178E435-B0E3-49C4-B439-87A559C6F59B}" destId="{72E49611-E4AA-4A90-BF1D-4FE7D7CE89CF}" srcOrd="2" destOrd="0" parTransId="{0B1009FA-6BE4-47DE-A04E-FBD8171938BE}" sibTransId="{BD7E5551-EE30-4113-8FD7-E80BF4B8FEB6}"/>
    <dgm:cxn modelId="{BCA51E1A-81FF-4221-8DD7-D2338413F719}" type="presParOf" srcId="{B9D870B2-161F-414C-B67A-753438F03FD3}" destId="{162015D8-F061-43EE-A5D3-67FB702B8C98}" srcOrd="0" destOrd="0" presId="urn:microsoft.com/office/officeart/2005/8/layout/hierarchy3"/>
    <dgm:cxn modelId="{DB680363-2AFB-4F08-AEA2-8ABB0E6A4FC7}" type="presParOf" srcId="{162015D8-F061-43EE-A5D3-67FB702B8C98}" destId="{8058735D-BA3C-4259-9E45-C6BB7D2D6949}" srcOrd="0" destOrd="0" presId="urn:microsoft.com/office/officeart/2005/8/layout/hierarchy3"/>
    <dgm:cxn modelId="{EF1CD088-5A1E-475E-AA9C-D9F1D2D7EF30}" type="presParOf" srcId="{8058735D-BA3C-4259-9E45-C6BB7D2D6949}" destId="{A1A6CABC-8F83-4877-8923-49EC9D1B1223}" srcOrd="0" destOrd="0" presId="urn:microsoft.com/office/officeart/2005/8/layout/hierarchy3"/>
    <dgm:cxn modelId="{CD67F6E3-5649-4486-B1DB-D574408149A7}" type="presParOf" srcId="{8058735D-BA3C-4259-9E45-C6BB7D2D6949}" destId="{A11D4A66-7E01-42FD-8278-A64A986E3827}" srcOrd="1" destOrd="0" presId="urn:microsoft.com/office/officeart/2005/8/layout/hierarchy3"/>
    <dgm:cxn modelId="{62349034-D40D-4DEA-93F0-362E5A59A5C8}" type="presParOf" srcId="{162015D8-F061-43EE-A5D3-67FB702B8C98}" destId="{49564A12-478B-41FA-B706-458DB13A112A}" srcOrd="1" destOrd="0" presId="urn:microsoft.com/office/officeart/2005/8/layout/hierarchy3"/>
    <dgm:cxn modelId="{8DFE81E2-B991-4A4E-8F65-3ADAA709FC9C}" type="presParOf" srcId="{49564A12-478B-41FA-B706-458DB13A112A}" destId="{8C9C4CCF-77E5-4330-B682-33D260B7E9D7}" srcOrd="0" destOrd="0" presId="urn:microsoft.com/office/officeart/2005/8/layout/hierarchy3"/>
    <dgm:cxn modelId="{7269DEE1-ECC8-4FDC-9078-1D20AFC17DB7}" type="presParOf" srcId="{49564A12-478B-41FA-B706-458DB13A112A}" destId="{CA9A7C24-E244-4634-8B22-F1CBDEFD86E3}" srcOrd="1" destOrd="0" presId="urn:microsoft.com/office/officeart/2005/8/layout/hierarchy3"/>
    <dgm:cxn modelId="{5AC4C102-78AB-4324-9D57-523DDE302AB0}" type="presParOf" srcId="{49564A12-478B-41FA-B706-458DB13A112A}" destId="{756AD8EF-519C-4358-A6C3-7981CC18B1D6}" srcOrd="2" destOrd="0" presId="urn:microsoft.com/office/officeart/2005/8/layout/hierarchy3"/>
    <dgm:cxn modelId="{A97490E4-9ABA-4C7E-A9FE-A7A4101AF7B1}" type="presParOf" srcId="{49564A12-478B-41FA-B706-458DB13A112A}" destId="{F640A27C-8C42-44C1-9B48-D099E17F5BE9}" srcOrd="3" destOrd="0" presId="urn:microsoft.com/office/officeart/2005/8/layout/hierarchy3"/>
    <dgm:cxn modelId="{19270E49-18C9-4810-8F16-538D6208D3E9}" type="presParOf" srcId="{49564A12-478B-41FA-B706-458DB13A112A}" destId="{2D503935-13DF-4B73-99C0-753AEFE7F23B}" srcOrd="4" destOrd="0" presId="urn:microsoft.com/office/officeart/2005/8/layout/hierarchy3"/>
    <dgm:cxn modelId="{EE1D4DA9-E272-4185-B037-E057EC60E127}" type="presParOf" srcId="{49564A12-478B-41FA-B706-458DB13A112A}" destId="{702E98B1-CADF-478D-AB4A-58735C204F93}" srcOrd="5" destOrd="0" presId="urn:microsoft.com/office/officeart/2005/8/layout/hierarchy3"/>
    <dgm:cxn modelId="{3F9533CC-8B10-4776-A4D9-9F44F8BC97FD}" type="presParOf" srcId="{B9D870B2-161F-414C-B67A-753438F03FD3}" destId="{5ADA399D-20F0-40BA-89B1-D0E6E8A16B95}" srcOrd="1" destOrd="0" presId="urn:microsoft.com/office/officeart/2005/8/layout/hierarchy3"/>
    <dgm:cxn modelId="{F168561C-19AD-462B-94EC-227FBBBA0789}" type="presParOf" srcId="{5ADA399D-20F0-40BA-89B1-D0E6E8A16B95}" destId="{797E513A-B694-4B24-83EB-5F5EE67C2098}" srcOrd="0" destOrd="0" presId="urn:microsoft.com/office/officeart/2005/8/layout/hierarchy3"/>
    <dgm:cxn modelId="{628D90C9-E503-432C-A998-CF80453C5B5D}" type="presParOf" srcId="{797E513A-B694-4B24-83EB-5F5EE67C2098}" destId="{8D1FCC57-E009-44E7-BDDE-564FA8434E87}" srcOrd="0" destOrd="0" presId="urn:microsoft.com/office/officeart/2005/8/layout/hierarchy3"/>
    <dgm:cxn modelId="{4E848C4D-5AA8-42B5-9B31-FEC7147C65F1}" type="presParOf" srcId="{797E513A-B694-4B24-83EB-5F5EE67C2098}" destId="{F29142FB-B015-4BBE-A057-BE9537D54D07}" srcOrd="1" destOrd="0" presId="urn:microsoft.com/office/officeart/2005/8/layout/hierarchy3"/>
    <dgm:cxn modelId="{EDAC214D-6FD8-4F5A-953E-365E42FFD1B6}" type="presParOf" srcId="{5ADA399D-20F0-40BA-89B1-D0E6E8A16B95}" destId="{9064D9D4-56A0-46FB-B920-8530D621E53A}" srcOrd="1" destOrd="0" presId="urn:microsoft.com/office/officeart/2005/8/layout/hierarchy3"/>
    <dgm:cxn modelId="{1ABE0C30-71D2-485C-8565-A872160CC3EA}" type="presParOf" srcId="{9064D9D4-56A0-46FB-B920-8530D621E53A}" destId="{48B70EC1-24F9-40A4-BEDB-4B2EBD602C82}" srcOrd="0" destOrd="0" presId="urn:microsoft.com/office/officeart/2005/8/layout/hierarchy3"/>
    <dgm:cxn modelId="{41F02307-38DD-4D18-A873-DF2E3600270B}" type="presParOf" srcId="{9064D9D4-56A0-46FB-B920-8530D621E53A}" destId="{CFBF0DCF-3A8B-4CEB-9CA0-3A680372CEEF}" srcOrd="1" destOrd="0" presId="urn:microsoft.com/office/officeart/2005/8/layout/hierarchy3"/>
    <dgm:cxn modelId="{A3A6EE2C-6530-4EF4-855C-26AE5D2992A3}" type="presParOf" srcId="{9064D9D4-56A0-46FB-B920-8530D621E53A}" destId="{E429F922-4E73-46C9-9A0E-37A949914D9C}" srcOrd="2" destOrd="0" presId="urn:microsoft.com/office/officeart/2005/8/layout/hierarchy3"/>
    <dgm:cxn modelId="{46AC61B7-E33F-4AE8-9EB6-5218F87F1182}" type="presParOf" srcId="{9064D9D4-56A0-46FB-B920-8530D621E53A}" destId="{93315151-46DF-47EE-B053-18AE76ABB3DE}" srcOrd="3" destOrd="0" presId="urn:microsoft.com/office/officeart/2005/8/layout/hierarchy3"/>
    <dgm:cxn modelId="{4A9C4D52-C0D9-491B-9CFE-D7F13934B03B}" type="presParOf" srcId="{9064D9D4-56A0-46FB-B920-8530D621E53A}" destId="{47518933-818B-4002-9065-7E0A1721225D}" srcOrd="4" destOrd="0" presId="urn:microsoft.com/office/officeart/2005/8/layout/hierarchy3"/>
    <dgm:cxn modelId="{C4E780D9-6260-443A-A8DB-A00C4F0E4337}" type="presParOf" srcId="{9064D9D4-56A0-46FB-B920-8530D621E53A}" destId="{E21D42E4-B229-48B5-9853-F2DB6FF326E5}" srcOrd="5"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DE4B2A0-E91B-4203-A3B6-773132AF18FA}" type="doc">
      <dgm:prSet loTypeId="urn:microsoft.com/office/officeart/2005/8/layout/lProcess2" loCatId="list" qsTypeId="urn:microsoft.com/office/officeart/2005/8/quickstyle/3d3" qsCatId="3D" csTypeId="urn:microsoft.com/office/officeart/2005/8/colors/colorful2" csCatId="colorful" phldr="1"/>
      <dgm:spPr/>
      <dgm:t>
        <a:bodyPr/>
        <a:lstStyle/>
        <a:p>
          <a:endParaRPr lang="es-ES"/>
        </a:p>
      </dgm:t>
    </dgm:pt>
    <dgm:pt modelId="{71CC772C-40FD-44A0-83BD-1253661AA61C}">
      <dgm:prSet custT="1"/>
      <dgm:spPr>
        <a:solidFill>
          <a:srgbClr val="8D8A00"/>
        </a:solidFill>
        <a:scene3d>
          <a:camera prst="orthographicFront">
            <a:rot lat="0" lon="0" rev="0"/>
          </a:camera>
          <a:lightRig rig="contrasting" dir="t">
            <a:rot lat="0" lon="0" rev="1200000"/>
          </a:lightRig>
        </a:scene3d>
        <a:sp3d z="-300000" prstMaterial="plastic">
          <a:bevelT prst="relaxedInset"/>
        </a:sp3d>
      </dgm:spPr>
      <dgm:t>
        <a:bodyPr/>
        <a:lstStyle/>
        <a:p>
          <a:r>
            <a:rPr lang="es-ES" sz="2400" b="1" dirty="0">
              <a:solidFill>
                <a:schemeClr val="bg1"/>
              </a:solidFill>
              <a:effectLst>
                <a:outerShdw blurRad="38100" dist="38100" dir="2700000" algn="tl">
                  <a:srgbClr val="000000">
                    <a:alpha val="43137"/>
                  </a:srgbClr>
                </a:outerShdw>
              </a:effectLst>
            </a:rPr>
            <a:t>Comportamento dei </a:t>
          </a:r>
          <a:r>
            <a:rPr lang="es-ES" sz="2400" b="1" dirty="0" err="1">
              <a:solidFill>
                <a:schemeClr val="bg1"/>
              </a:solidFill>
              <a:effectLst>
                <a:outerShdw blurRad="38100" dist="38100" dir="2700000" algn="tl">
                  <a:srgbClr val="000000">
                    <a:alpha val="43137"/>
                  </a:srgbClr>
                </a:outerShdw>
              </a:effectLst>
            </a:rPr>
            <a:t>subordinati</a:t>
          </a:r>
          <a:r>
            <a:rPr lang="es-ES" sz="2400" b="1" dirty="0">
              <a:solidFill>
                <a:schemeClr val="bg1"/>
              </a:solidFill>
              <a:effectLst>
                <a:outerShdw blurRad="38100" dist="38100" dir="2700000" algn="tl">
                  <a:srgbClr val="000000">
                    <a:alpha val="43137"/>
                  </a:srgbClr>
                </a:outerShdw>
              </a:effectLst>
            </a:rPr>
            <a:t> </a:t>
          </a:r>
        </a:p>
        <a:p>
          <a:r>
            <a:rPr lang="es-ES" sz="2400" b="1" dirty="0">
              <a:solidFill>
                <a:schemeClr val="bg1"/>
              </a:solidFill>
              <a:effectLst>
                <a:outerShdw blurRad="38100" dist="38100" dir="2700000" algn="tl">
                  <a:srgbClr val="000000">
                    <a:alpha val="43137"/>
                  </a:srgbClr>
                </a:outerShdw>
              </a:effectLst>
            </a:rPr>
            <a:t>(Cl 3:22-25; </a:t>
          </a:r>
          <a:r>
            <a:rPr lang="es-ES" sz="2400" b="1" dirty="0" err="1">
              <a:solidFill>
                <a:schemeClr val="bg1"/>
              </a:solidFill>
              <a:effectLst>
                <a:outerShdw blurRad="38100" dist="38100" dir="2700000" algn="tl">
                  <a:srgbClr val="000000">
                    <a:alpha val="43137"/>
                  </a:srgbClr>
                </a:outerShdw>
              </a:effectLst>
            </a:rPr>
            <a:t>Ef</a:t>
          </a:r>
          <a:r>
            <a:rPr lang="es-ES" sz="2400" b="1" dirty="0">
              <a:solidFill>
                <a:schemeClr val="bg1"/>
              </a:solidFill>
              <a:effectLst>
                <a:outerShdw blurRad="38100" dist="38100" dir="2700000" algn="tl">
                  <a:srgbClr val="000000">
                    <a:alpha val="43137"/>
                  </a:srgbClr>
                </a:outerShdw>
              </a:effectLst>
            </a:rPr>
            <a:t> 6:5-8)</a:t>
          </a:r>
          <a:endParaRPr lang="es-ES" sz="2400" dirty="0">
            <a:solidFill>
              <a:schemeClr val="bg1"/>
            </a:solidFill>
            <a:effectLst>
              <a:outerShdw blurRad="38100" dist="38100" dir="2700000" algn="tl">
                <a:srgbClr val="000000">
                  <a:alpha val="43137"/>
                </a:srgbClr>
              </a:outerShdw>
            </a:effectLst>
          </a:endParaRPr>
        </a:p>
      </dgm:t>
    </dgm:pt>
    <dgm:pt modelId="{CDB94EC0-BF2F-4316-AB97-DCAB3CBF2CCF}" type="parTrans" cxnId="{68A7A449-9264-4BE5-9C1A-57B268C7BCA3}">
      <dgm:prSet/>
      <dgm:spPr/>
      <dgm:t>
        <a:bodyPr/>
        <a:lstStyle/>
        <a:p>
          <a:endParaRPr lang="es-ES" sz="2000">
            <a:solidFill>
              <a:schemeClr val="tx1"/>
            </a:solidFill>
          </a:endParaRPr>
        </a:p>
      </dgm:t>
    </dgm:pt>
    <dgm:pt modelId="{14A3F7E9-B38C-421C-8046-2414527A5124}" type="sibTrans" cxnId="{68A7A449-9264-4BE5-9C1A-57B268C7BCA3}">
      <dgm:prSet/>
      <dgm:spPr/>
      <dgm:t>
        <a:bodyPr/>
        <a:lstStyle/>
        <a:p>
          <a:endParaRPr lang="es-ES" sz="2000">
            <a:solidFill>
              <a:schemeClr val="tx1"/>
            </a:solidFill>
          </a:endParaRPr>
        </a:p>
      </dgm:t>
    </dgm:pt>
    <dgm:pt modelId="{CEAF3C48-FC08-4D7F-8CA0-27A1A5157B80}">
      <dgm:prSet custT="1"/>
      <dgm:spPr/>
      <dgm:t>
        <a:bodyPr/>
        <a:lstStyle/>
        <a:p>
          <a:r>
            <a:rPr lang="es-ES" sz="1600" b="1" dirty="0">
              <a:solidFill>
                <a:schemeClr val="bg1"/>
              </a:solidFill>
              <a:effectLst>
                <a:glow rad="88900">
                  <a:srgbClr val="760000"/>
                </a:glow>
                <a:outerShdw blurRad="38100" dist="38100" dir="2700000" algn="tl">
                  <a:srgbClr val="000000">
                    <a:alpha val="43137"/>
                  </a:srgbClr>
                </a:outerShdw>
              </a:effectLst>
            </a:rPr>
            <a:t>Lavorare bene sempre, anche se non siamo osservati</a:t>
          </a:r>
          <a:endParaRPr lang="es-ES" sz="1600" dirty="0">
            <a:solidFill>
              <a:schemeClr val="bg1"/>
            </a:solidFill>
            <a:effectLst>
              <a:glow rad="88900">
                <a:srgbClr val="760000"/>
              </a:glow>
              <a:outerShdw blurRad="38100" dist="38100" dir="2700000" algn="tl">
                <a:srgbClr val="000000">
                  <a:alpha val="43137"/>
                </a:srgbClr>
              </a:outerShdw>
            </a:effectLst>
          </a:endParaRPr>
        </a:p>
      </dgm:t>
    </dgm:pt>
    <dgm:pt modelId="{3A801273-0943-4C24-8A6C-12F69F7B27B6}" type="parTrans" cxnId="{9B5A1079-FD52-483C-82B2-8310E5B974BA}">
      <dgm:prSet/>
      <dgm:spPr/>
      <dgm:t>
        <a:bodyPr/>
        <a:lstStyle/>
        <a:p>
          <a:endParaRPr lang="es-ES" sz="2000">
            <a:solidFill>
              <a:schemeClr val="tx1"/>
            </a:solidFill>
          </a:endParaRPr>
        </a:p>
      </dgm:t>
    </dgm:pt>
    <dgm:pt modelId="{ECC71051-8692-4BDC-8089-B2BED7CA048E}" type="sibTrans" cxnId="{9B5A1079-FD52-483C-82B2-8310E5B974BA}">
      <dgm:prSet/>
      <dgm:spPr/>
      <dgm:t>
        <a:bodyPr/>
        <a:lstStyle/>
        <a:p>
          <a:endParaRPr lang="es-ES" sz="2000">
            <a:solidFill>
              <a:schemeClr val="tx1"/>
            </a:solidFill>
          </a:endParaRPr>
        </a:p>
      </dgm:t>
    </dgm:pt>
    <dgm:pt modelId="{DF8E7C13-D9CB-419D-891E-988C327D34D8}">
      <dgm:prSet custT="1"/>
      <dgm:spPr/>
      <dgm:t>
        <a:bodyPr/>
        <a:lstStyle/>
        <a:p>
          <a:r>
            <a:rPr lang="es-ES" sz="1600" b="1" dirty="0">
              <a:solidFill>
                <a:schemeClr val="bg1"/>
              </a:solidFill>
              <a:effectLst>
                <a:glow rad="88900">
                  <a:srgbClr val="760000"/>
                </a:glow>
                <a:outerShdw blurRad="38100" dist="38100" dir="2700000" algn="tl">
                  <a:srgbClr val="000000">
                    <a:alpha val="43137"/>
                  </a:srgbClr>
                </a:outerShdw>
              </a:effectLst>
            </a:rPr>
            <a:t>Impegnarsi a raggiungere il meglio nel lavoro come se lo facessi a Dio</a:t>
          </a:r>
          <a:endParaRPr lang="es-ES" sz="1600" dirty="0">
            <a:solidFill>
              <a:schemeClr val="bg1"/>
            </a:solidFill>
            <a:effectLst>
              <a:glow rad="88900">
                <a:srgbClr val="760000"/>
              </a:glow>
              <a:outerShdw blurRad="38100" dist="38100" dir="2700000" algn="tl">
                <a:srgbClr val="000000">
                  <a:alpha val="43137"/>
                </a:srgbClr>
              </a:outerShdw>
            </a:effectLst>
          </a:endParaRPr>
        </a:p>
      </dgm:t>
    </dgm:pt>
    <dgm:pt modelId="{8CCDABC1-1330-442E-913C-787C1CF53A6C}" type="parTrans" cxnId="{70CC9871-D259-4F93-8039-FD5A0777AEC7}">
      <dgm:prSet/>
      <dgm:spPr/>
      <dgm:t>
        <a:bodyPr/>
        <a:lstStyle/>
        <a:p>
          <a:endParaRPr lang="es-ES" sz="2000">
            <a:solidFill>
              <a:schemeClr val="tx1"/>
            </a:solidFill>
          </a:endParaRPr>
        </a:p>
      </dgm:t>
    </dgm:pt>
    <dgm:pt modelId="{81179ADB-D0EB-41FC-95D9-C4E8C10F5540}" type="sibTrans" cxnId="{70CC9871-D259-4F93-8039-FD5A0777AEC7}">
      <dgm:prSet/>
      <dgm:spPr/>
      <dgm:t>
        <a:bodyPr/>
        <a:lstStyle/>
        <a:p>
          <a:endParaRPr lang="es-ES" sz="2000">
            <a:solidFill>
              <a:schemeClr val="tx1"/>
            </a:solidFill>
          </a:endParaRPr>
        </a:p>
      </dgm:t>
    </dgm:pt>
    <dgm:pt modelId="{7A9BC10D-D6A5-43F6-AAF6-1E569276DEE2}">
      <dgm:prSet custT="1"/>
      <dgm:spPr/>
      <dgm:t>
        <a:bodyPr/>
        <a:lstStyle/>
        <a:p>
          <a:r>
            <a:rPr lang="es-ES" sz="1600" b="1" dirty="0">
              <a:solidFill>
                <a:schemeClr val="bg1"/>
              </a:solidFill>
              <a:effectLst>
                <a:glow rad="88900">
                  <a:srgbClr val="760000"/>
                </a:glow>
                <a:outerShdw blurRad="38100" dist="38100" dir="2700000" algn="tl">
                  <a:srgbClr val="000000">
                    <a:alpha val="43137"/>
                  </a:srgbClr>
                </a:outerShdw>
              </a:effectLst>
            </a:rPr>
            <a:t>Accettare la riprensione quando è giusta</a:t>
          </a:r>
          <a:endParaRPr lang="es-ES" sz="1600" dirty="0">
            <a:solidFill>
              <a:schemeClr val="bg1"/>
            </a:solidFill>
            <a:effectLst>
              <a:glow rad="88900">
                <a:srgbClr val="760000"/>
              </a:glow>
              <a:outerShdw blurRad="38100" dist="38100" dir="2700000" algn="tl">
                <a:srgbClr val="000000">
                  <a:alpha val="43137"/>
                </a:srgbClr>
              </a:outerShdw>
            </a:effectLst>
          </a:endParaRPr>
        </a:p>
      </dgm:t>
    </dgm:pt>
    <dgm:pt modelId="{E17306BA-5828-45C7-8E54-60C9D2185B03}" type="parTrans" cxnId="{B32F0F83-78B4-4D7A-B22F-6D6521E60CA7}">
      <dgm:prSet/>
      <dgm:spPr/>
      <dgm:t>
        <a:bodyPr/>
        <a:lstStyle/>
        <a:p>
          <a:endParaRPr lang="es-ES" sz="2000">
            <a:solidFill>
              <a:schemeClr val="tx1"/>
            </a:solidFill>
          </a:endParaRPr>
        </a:p>
      </dgm:t>
    </dgm:pt>
    <dgm:pt modelId="{D318ABBA-91AB-4164-8B49-B1B059DDF28B}" type="sibTrans" cxnId="{B32F0F83-78B4-4D7A-B22F-6D6521E60CA7}">
      <dgm:prSet/>
      <dgm:spPr/>
      <dgm:t>
        <a:bodyPr/>
        <a:lstStyle/>
        <a:p>
          <a:endParaRPr lang="es-ES" sz="2000">
            <a:solidFill>
              <a:schemeClr val="tx1"/>
            </a:solidFill>
          </a:endParaRPr>
        </a:p>
      </dgm:t>
    </dgm:pt>
    <dgm:pt modelId="{0C8BE09F-A9AD-49C4-B02B-EBA1F214816B}">
      <dgm:prSet custT="1"/>
      <dgm:spPr/>
      <dgm:t>
        <a:bodyPr/>
        <a:lstStyle/>
        <a:p>
          <a:r>
            <a:rPr lang="es-ES" sz="1800" b="1" dirty="0">
              <a:solidFill>
                <a:schemeClr val="bg1"/>
              </a:solidFill>
              <a:effectLst>
                <a:glow rad="88900">
                  <a:srgbClr val="760000"/>
                </a:glow>
                <a:outerShdw blurRad="38100" dist="38100" dir="2700000" algn="tl">
                  <a:srgbClr val="000000">
                    <a:alpha val="43137"/>
                  </a:srgbClr>
                </a:outerShdw>
              </a:effectLst>
            </a:rPr>
            <a:t>Il lavoro ben fatto ha una ricompensa</a:t>
          </a:r>
          <a:endParaRPr lang="es-ES" sz="1800" dirty="0">
            <a:solidFill>
              <a:schemeClr val="bg1"/>
            </a:solidFill>
            <a:effectLst>
              <a:glow rad="88900">
                <a:srgbClr val="760000"/>
              </a:glow>
              <a:outerShdw blurRad="38100" dist="38100" dir="2700000" algn="tl">
                <a:srgbClr val="000000">
                  <a:alpha val="43137"/>
                </a:srgbClr>
              </a:outerShdw>
            </a:effectLst>
          </a:endParaRPr>
        </a:p>
      </dgm:t>
    </dgm:pt>
    <dgm:pt modelId="{E2488448-81A9-446E-913C-B861A3A5410B}" type="parTrans" cxnId="{E9BC20EE-DE28-4150-A906-71B3F229423E}">
      <dgm:prSet/>
      <dgm:spPr/>
      <dgm:t>
        <a:bodyPr/>
        <a:lstStyle/>
        <a:p>
          <a:endParaRPr lang="es-ES" sz="2000">
            <a:solidFill>
              <a:schemeClr val="tx1"/>
            </a:solidFill>
          </a:endParaRPr>
        </a:p>
      </dgm:t>
    </dgm:pt>
    <dgm:pt modelId="{8D4E8BA5-26EE-4556-A46C-C5625229B37A}" type="sibTrans" cxnId="{E9BC20EE-DE28-4150-A906-71B3F229423E}">
      <dgm:prSet/>
      <dgm:spPr/>
      <dgm:t>
        <a:bodyPr/>
        <a:lstStyle/>
        <a:p>
          <a:endParaRPr lang="es-ES" sz="2000">
            <a:solidFill>
              <a:schemeClr val="tx1"/>
            </a:solidFill>
          </a:endParaRPr>
        </a:p>
      </dgm:t>
    </dgm:pt>
    <dgm:pt modelId="{2B3D4533-E9A0-4B58-ADD6-1ECCE02F1DBB}">
      <dgm:prSet custT="1"/>
      <dgm:spPr/>
      <dgm:t>
        <a:bodyPr/>
        <a:lstStyle/>
        <a:p>
          <a:r>
            <a:rPr lang="es-ES" sz="1800" b="1" dirty="0">
              <a:solidFill>
                <a:schemeClr val="bg1"/>
              </a:solidFill>
              <a:effectLst>
                <a:glow rad="88900">
                  <a:srgbClr val="760000"/>
                </a:glow>
                <a:outerShdw blurRad="38100" dist="38100" dir="2700000" algn="tl">
                  <a:srgbClr val="000000">
                    <a:alpha val="43137"/>
                  </a:srgbClr>
                </a:outerShdw>
              </a:effectLst>
            </a:rPr>
            <a:t>Un </a:t>
          </a:r>
          <a:r>
            <a:rPr lang="es-ES" sz="1800" b="1" dirty="0" err="1">
              <a:solidFill>
                <a:schemeClr val="bg1"/>
              </a:solidFill>
              <a:effectLst>
                <a:glow rad="88900">
                  <a:srgbClr val="760000"/>
                </a:glow>
                <a:outerShdw blurRad="38100" dist="38100" dir="2700000" algn="tl">
                  <a:srgbClr val="000000">
                    <a:alpha val="43137"/>
                  </a:srgbClr>
                </a:outerShdw>
              </a:effectLst>
            </a:rPr>
            <a:t>cattivo</a:t>
          </a:r>
          <a:r>
            <a:rPr lang="es-ES" sz="1800" b="1" dirty="0">
              <a:solidFill>
                <a:schemeClr val="bg1"/>
              </a:solidFill>
              <a:effectLst>
                <a:glow rad="88900">
                  <a:srgbClr val="760000"/>
                </a:glow>
                <a:outerShdw blurRad="38100" dist="38100" dir="2700000" algn="tl">
                  <a:srgbClr val="000000">
                    <a:alpha val="43137"/>
                  </a:srgbClr>
                </a:outerShdw>
              </a:effectLst>
            </a:rPr>
            <a:t> capo non ci esime dalla subordinazione (1 P 2:18)</a:t>
          </a:r>
          <a:endParaRPr lang="es-ES" sz="1800" dirty="0">
            <a:solidFill>
              <a:schemeClr val="bg1"/>
            </a:solidFill>
            <a:effectLst>
              <a:glow rad="88900">
                <a:srgbClr val="760000"/>
              </a:glow>
              <a:outerShdw blurRad="38100" dist="38100" dir="2700000" algn="tl">
                <a:srgbClr val="000000">
                  <a:alpha val="43137"/>
                </a:srgbClr>
              </a:outerShdw>
            </a:effectLst>
          </a:endParaRPr>
        </a:p>
      </dgm:t>
    </dgm:pt>
    <dgm:pt modelId="{D0143010-60B3-45F4-997C-03E81C4EA11E}" type="parTrans" cxnId="{3B394177-13A6-4670-8282-6CCC5C01FDB4}">
      <dgm:prSet/>
      <dgm:spPr/>
      <dgm:t>
        <a:bodyPr/>
        <a:lstStyle/>
        <a:p>
          <a:endParaRPr lang="es-ES" sz="2000">
            <a:solidFill>
              <a:schemeClr val="tx1"/>
            </a:solidFill>
          </a:endParaRPr>
        </a:p>
      </dgm:t>
    </dgm:pt>
    <dgm:pt modelId="{01F383E9-1FCF-44CB-B88A-E4D8546285A0}" type="sibTrans" cxnId="{3B394177-13A6-4670-8282-6CCC5C01FDB4}">
      <dgm:prSet/>
      <dgm:spPr/>
      <dgm:t>
        <a:bodyPr/>
        <a:lstStyle/>
        <a:p>
          <a:endParaRPr lang="es-ES" sz="2000">
            <a:solidFill>
              <a:schemeClr val="tx1"/>
            </a:solidFill>
          </a:endParaRPr>
        </a:p>
      </dgm:t>
    </dgm:pt>
    <dgm:pt modelId="{9D26E8B6-B3B1-4B6F-BEC7-A7D46AE4F5B7}">
      <dgm:prSet custT="1"/>
      <dgm:spPr>
        <a:solidFill>
          <a:schemeClr val="accent5">
            <a:lumMod val="50000"/>
          </a:schemeClr>
        </a:solidFill>
        <a:scene3d>
          <a:camera prst="orthographicFront">
            <a:rot lat="0" lon="0" rev="0"/>
          </a:camera>
          <a:lightRig rig="contrasting" dir="t">
            <a:rot lat="0" lon="0" rev="1200000"/>
          </a:lightRig>
        </a:scene3d>
        <a:sp3d z="-300000" prstMaterial="plastic">
          <a:bevelT prst="relaxedInset"/>
        </a:sp3d>
      </dgm:spPr>
      <dgm:t>
        <a:bodyPr/>
        <a:lstStyle/>
        <a:p>
          <a:r>
            <a:rPr lang="es-ES" sz="2400" b="1" dirty="0">
              <a:solidFill>
                <a:schemeClr val="bg1"/>
              </a:solidFill>
              <a:effectLst>
                <a:outerShdw blurRad="38100" dist="38100" dir="2700000" algn="tl">
                  <a:srgbClr val="000000">
                    <a:alpha val="43137"/>
                  </a:srgbClr>
                </a:outerShdw>
              </a:effectLst>
            </a:rPr>
            <a:t>Comportamento dei capi</a:t>
          </a:r>
          <a:br>
            <a:rPr lang="es-ES" sz="2400" b="1" dirty="0">
              <a:solidFill>
                <a:schemeClr val="bg1"/>
              </a:solidFill>
              <a:effectLst>
                <a:outerShdw blurRad="38100" dist="38100" dir="2700000" algn="tl">
                  <a:srgbClr val="000000">
                    <a:alpha val="43137"/>
                  </a:srgbClr>
                </a:outerShdw>
              </a:effectLst>
            </a:rPr>
          </a:br>
          <a:r>
            <a:rPr lang="es-ES" sz="2400" b="1" dirty="0">
              <a:solidFill>
                <a:schemeClr val="bg1"/>
              </a:solidFill>
              <a:effectLst>
                <a:outerShdw blurRad="38100" dist="38100" dir="2700000" algn="tl">
                  <a:srgbClr val="000000">
                    <a:alpha val="43137"/>
                  </a:srgbClr>
                </a:outerShdw>
              </a:effectLst>
            </a:rPr>
            <a:t>(Cl 4:1; </a:t>
          </a:r>
          <a:r>
            <a:rPr lang="es-ES" sz="2400" b="1" dirty="0" err="1">
              <a:solidFill>
                <a:schemeClr val="bg1"/>
              </a:solidFill>
              <a:effectLst>
                <a:outerShdw blurRad="38100" dist="38100" dir="2700000" algn="tl">
                  <a:srgbClr val="000000">
                    <a:alpha val="43137"/>
                  </a:srgbClr>
                </a:outerShdw>
              </a:effectLst>
            </a:rPr>
            <a:t>Ef</a:t>
          </a:r>
          <a:r>
            <a:rPr lang="es-ES" sz="2400" b="1" dirty="0">
              <a:solidFill>
                <a:schemeClr val="bg1"/>
              </a:solidFill>
              <a:effectLst>
                <a:outerShdw blurRad="38100" dist="38100" dir="2700000" algn="tl">
                  <a:srgbClr val="000000">
                    <a:alpha val="43137"/>
                  </a:srgbClr>
                </a:outerShdw>
              </a:effectLst>
            </a:rPr>
            <a:t> 6:9)</a:t>
          </a:r>
          <a:endParaRPr lang="es-ES" sz="2400" dirty="0">
            <a:solidFill>
              <a:schemeClr val="bg1"/>
            </a:solidFill>
            <a:effectLst>
              <a:outerShdw blurRad="38100" dist="38100" dir="2700000" algn="tl">
                <a:srgbClr val="000000">
                  <a:alpha val="43137"/>
                </a:srgbClr>
              </a:outerShdw>
            </a:effectLst>
          </a:endParaRPr>
        </a:p>
      </dgm:t>
    </dgm:pt>
    <dgm:pt modelId="{9F1393EF-ECAF-4950-9B38-8DEDD1AC7171}" type="parTrans" cxnId="{12EC1202-5488-4279-A4FC-E122213B42F5}">
      <dgm:prSet/>
      <dgm:spPr/>
      <dgm:t>
        <a:bodyPr/>
        <a:lstStyle/>
        <a:p>
          <a:endParaRPr lang="es-ES" sz="2000">
            <a:solidFill>
              <a:schemeClr val="tx1"/>
            </a:solidFill>
          </a:endParaRPr>
        </a:p>
      </dgm:t>
    </dgm:pt>
    <dgm:pt modelId="{3E1E413B-22BA-4327-BBF7-B1DFC4031D58}" type="sibTrans" cxnId="{12EC1202-5488-4279-A4FC-E122213B42F5}">
      <dgm:prSet/>
      <dgm:spPr/>
      <dgm:t>
        <a:bodyPr/>
        <a:lstStyle/>
        <a:p>
          <a:endParaRPr lang="es-ES" sz="2000">
            <a:solidFill>
              <a:schemeClr val="tx1"/>
            </a:solidFill>
          </a:endParaRPr>
        </a:p>
      </dgm:t>
    </dgm:pt>
    <dgm:pt modelId="{75A6E4D4-9DC7-4C42-BFA1-CA754139576B}">
      <dgm:prSet custT="1"/>
      <dgm:spPr/>
      <dgm:t>
        <a:bodyPr/>
        <a:lstStyle/>
        <a:p>
          <a:r>
            <a:rPr lang="es-ES" sz="2000" b="1" dirty="0">
              <a:solidFill>
                <a:schemeClr val="tx1"/>
              </a:solidFill>
            </a:rPr>
            <a:t>Dirigere con giustizia e onestà</a:t>
          </a:r>
          <a:endParaRPr lang="es-ES" sz="2000" dirty="0">
            <a:solidFill>
              <a:schemeClr val="tx1"/>
            </a:solidFill>
          </a:endParaRPr>
        </a:p>
      </dgm:t>
    </dgm:pt>
    <dgm:pt modelId="{8744A30C-016B-429E-8195-D6DDBE77F4B2}" type="parTrans" cxnId="{8501E7E1-4DA2-4C65-89B1-3A84F8382CD0}">
      <dgm:prSet/>
      <dgm:spPr/>
      <dgm:t>
        <a:bodyPr/>
        <a:lstStyle/>
        <a:p>
          <a:endParaRPr lang="es-ES" sz="2000">
            <a:solidFill>
              <a:schemeClr val="tx1"/>
            </a:solidFill>
          </a:endParaRPr>
        </a:p>
      </dgm:t>
    </dgm:pt>
    <dgm:pt modelId="{A47D8BA5-476A-4B0E-B30A-4E2838F13C0C}" type="sibTrans" cxnId="{8501E7E1-4DA2-4C65-89B1-3A84F8382CD0}">
      <dgm:prSet/>
      <dgm:spPr/>
      <dgm:t>
        <a:bodyPr/>
        <a:lstStyle/>
        <a:p>
          <a:endParaRPr lang="es-ES" sz="2000">
            <a:solidFill>
              <a:schemeClr val="tx1"/>
            </a:solidFill>
          </a:endParaRPr>
        </a:p>
      </dgm:t>
    </dgm:pt>
    <dgm:pt modelId="{48266488-5151-4935-B0EB-73A6BD5442CC}">
      <dgm:prSet custT="1"/>
      <dgm:spPr/>
      <dgm:t>
        <a:bodyPr/>
        <a:lstStyle/>
        <a:p>
          <a:r>
            <a:rPr lang="es-ES" sz="2000" b="1" dirty="0">
              <a:solidFill>
                <a:schemeClr val="tx1"/>
              </a:solidFill>
            </a:rPr>
            <a:t>Non usare minacce o richieste capricciose</a:t>
          </a:r>
          <a:endParaRPr lang="es-ES" sz="2000" dirty="0">
            <a:solidFill>
              <a:schemeClr val="tx1"/>
            </a:solidFill>
          </a:endParaRPr>
        </a:p>
      </dgm:t>
    </dgm:pt>
    <dgm:pt modelId="{2DE4EA60-A2D7-4BC9-AF09-5E4AAEC62278}" type="parTrans" cxnId="{C8573B4F-AA92-4FAD-BB60-D065CA5FA710}">
      <dgm:prSet/>
      <dgm:spPr/>
      <dgm:t>
        <a:bodyPr/>
        <a:lstStyle/>
        <a:p>
          <a:endParaRPr lang="es-ES" sz="2000">
            <a:solidFill>
              <a:schemeClr val="tx1"/>
            </a:solidFill>
          </a:endParaRPr>
        </a:p>
      </dgm:t>
    </dgm:pt>
    <dgm:pt modelId="{D9E121CF-2B84-4DBD-B7DC-5287D7F5C2A9}" type="sibTrans" cxnId="{C8573B4F-AA92-4FAD-BB60-D065CA5FA710}">
      <dgm:prSet/>
      <dgm:spPr/>
      <dgm:t>
        <a:bodyPr/>
        <a:lstStyle/>
        <a:p>
          <a:endParaRPr lang="es-ES" sz="2000">
            <a:solidFill>
              <a:schemeClr val="tx1"/>
            </a:solidFill>
          </a:endParaRPr>
        </a:p>
      </dgm:t>
    </dgm:pt>
    <dgm:pt modelId="{512AB326-2177-443C-972C-F2437A8F8727}">
      <dgm:prSet custT="1"/>
      <dgm:spPr/>
      <dgm:t>
        <a:bodyPr/>
        <a:lstStyle/>
        <a:p>
          <a:r>
            <a:rPr lang="es-ES" sz="2000" b="1" dirty="0">
              <a:solidFill>
                <a:schemeClr val="tx1"/>
              </a:solidFill>
            </a:rPr>
            <a:t>Ogni capo ha un capo a cui deve rispondere</a:t>
          </a:r>
          <a:endParaRPr lang="es-ES" sz="2000" dirty="0">
            <a:solidFill>
              <a:schemeClr val="tx1"/>
            </a:solidFill>
          </a:endParaRPr>
        </a:p>
      </dgm:t>
    </dgm:pt>
    <dgm:pt modelId="{2C5D6754-3646-4EE3-BB6B-674036A3B79A}" type="parTrans" cxnId="{DD13848A-47AC-4271-B3E7-AFEA78F80C2C}">
      <dgm:prSet/>
      <dgm:spPr/>
      <dgm:t>
        <a:bodyPr/>
        <a:lstStyle/>
        <a:p>
          <a:endParaRPr lang="es-ES" sz="2000">
            <a:solidFill>
              <a:schemeClr val="tx1"/>
            </a:solidFill>
          </a:endParaRPr>
        </a:p>
      </dgm:t>
    </dgm:pt>
    <dgm:pt modelId="{D2FEE4D0-7FF8-49A3-91A7-8B6C2FC3DF0D}" type="sibTrans" cxnId="{DD13848A-47AC-4271-B3E7-AFEA78F80C2C}">
      <dgm:prSet/>
      <dgm:spPr/>
      <dgm:t>
        <a:bodyPr/>
        <a:lstStyle/>
        <a:p>
          <a:endParaRPr lang="es-ES" sz="2000">
            <a:solidFill>
              <a:schemeClr val="tx1"/>
            </a:solidFill>
          </a:endParaRPr>
        </a:p>
      </dgm:t>
    </dgm:pt>
    <dgm:pt modelId="{354F0659-2186-4106-963F-6A958F44062F}" type="pres">
      <dgm:prSet presAssocID="{3DE4B2A0-E91B-4203-A3B6-773132AF18FA}" presName="theList" presStyleCnt="0">
        <dgm:presLayoutVars>
          <dgm:dir/>
          <dgm:animLvl val="lvl"/>
          <dgm:resizeHandles val="exact"/>
        </dgm:presLayoutVars>
      </dgm:prSet>
      <dgm:spPr/>
    </dgm:pt>
    <dgm:pt modelId="{B481B736-AFD4-4591-B6BF-0C27658604F6}" type="pres">
      <dgm:prSet presAssocID="{71CC772C-40FD-44A0-83BD-1253661AA61C}" presName="compNode" presStyleCnt="0"/>
      <dgm:spPr/>
    </dgm:pt>
    <dgm:pt modelId="{23C7B809-2B86-42F7-97FF-AD6F2E7CB299}" type="pres">
      <dgm:prSet presAssocID="{71CC772C-40FD-44A0-83BD-1253661AA61C}" presName="aNode" presStyleLbl="bgShp" presStyleIdx="0" presStyleCnt="2"/>
      <dgm:spPr/>
    </dgm:pt>
    <dgm:pt modelId="{C5C35ED1-9035-434C-AEB4-08C1BE98A155}" type="pres">
      <dgm:prSet presAssocID="{71CC772C-40FD-44A0-83BD-1253661AA61C}" presName="textNode" presStyleLbl="bgShp" presStyleIdx="0" presStyleCnt="2"/>
      <dgm:spPr/>
    </dgm:pt>
    <dgm:pt modelId="{A2C730D4-6DA1-4FE9-8B48-040E2FDBD8BA}" type="pres">
      <dgm:prSet presAssocID="{71CC772C-40FD-44A0-83BD-1253661AA61C}" presName="compChildNode" presStyleCnt="0"/>
      <dgm:spPr/>
    </dgm:pt>
    <dgm:pt modelId="{64887111-FC34-4F7F-A16A-7596A318FDA6}" type="pres">
      <dgm:prSet presAssocID="{71CC772C-40FD-44A0-83BD-1253661AA61C}" presName="theInnerList" presStyleCnt="0"/>
      <dgm:spPr/>
    </dgm:pt>
    <dgm:pt modelId="{56DDFB31-BE88-4068-977D-43417217CB59}" type="pres">
      <dgm:prSet presAssocID="{CEAF3C48-FC08-4D7F-8CA0-27A1A5157B80}" presName="childNode" presStyleLbl="node1" presStyleIdx="0" presStyleCnt="8" custScaleX="121648" custLinFactNeighborX="1413" custLinFactNeighborY="-84322">
        <dgm:presLayoutVars>
          <dgm:bulletEnabled val="1"/>
        </dgm:presLayoutVars>
      </dgm:prSet>
      <dgm:spPr/>
    </dgm:pt>
    <dgm:pt modelId="{F9AE65ED-F9F0-48E2-924F-9E37C6363757}" type="pres">
      <dgm:prSet presAssocID="{CEAF3C48-FC08-4D7F-8CA0-27A1A5157B80}" presName="aSpace2" presStyleCnt="0"/>
      <dgm:spPr/>
    </dgm:pt>
    <dgm:pt modelId="{14EB9C39-92B1-4BF0-90C9-31D60827B6FF}" type="pres">
      <dgm:prSet presAssocID="{DF8E7C13-D9CB-419D-891E-988C327D34D8}" presName="childNode" presStyleLbl="node1" presStyleIdx="1" presStyleCnt="8" custScaleX="121648" custScaleY="168540" custLinFactNeighborX="1413" custLinFactNeighborY="-84322">
        <dgm:presLayoutVars>
          <dgm:bulletEnabled val="1"/>
        </dgm:presLayoutVars>
      </dgm:prSet>
      <dgm:spPr/>
    </dgm:pt>
    <dgm:pt modelId="{A172B6F0-EC4C-48C6-BDD1-5C015DFE97A4}" type="pres">
      <dgm:prSet presAssocID="{DF8E7C13-D9CB-419D-891E-988C327D34D8}" presName="aSpace2" presStyleCnt="0"/>
      <dgm:spPr/>
    </dgm:pt>
    <dgm:pt modelId="{9AFC9C95-3CDC-434A-8B64-22AD82882E80}" type="pres">
      <dgm:prSet presAssocID="{7A9BC10D-D6A5-43F6-AAF6-1E569276DEE2}" presName="childNode" presStyleLbl="node1" presStyleIdx="2" presStyleCnt="8" custScaleX="121648">
        <dgm:presLayoutVars>
          <dgm:bulletEnabled val="1"/>
        </dgm:presLayoutVars>
      </dgm:prSet>
      <dgm:spPr/>
    </dgm:pt>
    <dgm:pt modelId="{2E7EFDD2-DC84-4E1B-A174-D03A5210377D}" type="pres">
      <dgm:prSet presAssocID="{7A9BC10D-D6A5-43F6-AAF6-1E569276DEE2}" presName="aSpace2" presStyleCnt="0"/>
      <dgm:spPr/>
    </dgm:pt>
    <dgm:pt modelId="{F97A83E6-8AE1-4752-BBFA-770E9A1AB494}" type="pres">
      <dgm:prSet presAssocID="{0C8BE09F-A9AD-49C4-B02B-EBA1F214816B}" presName="childNode" presStyleLbl="node1" presStyleIdx="3" presStyleCnt="8" custScaleX="121648">
        <dgm:presLayoutVars>
          <dgm:bulletEnabled val="1"/>
        </dgm:presLayoutVars>
      </dgm:prSet>
      <dgm:spPr/>
    </dgm:pt>
    <dgm:pt modelId="{64EAFEBF-FE97-4E71-9D02-3B05365805B4}" type="pres">
      <dgm:prSet presAssocID="{0C8BE09F-A9AD-49C4-B02B-EBA1F214816B}" presName="aSpace2" presStyleCnt="0"/>
      <dgm:spPr/>
    </dgm:pt>
    <dgm:pt modelId="{61D1D9C0-35D6-4FE9-ADEE-E0630117DAE8}" type="pres">
      <dgm:prSet presAssocID="{2B3D4533-E9A0-4B58-ADD6-1ECCE02F1DBB}" presName="childNode" presStyleLbl="node1" presStyleIdx="4" presStyleCnt="8" custScaleX="121648" custScaleY="168540" custLinFactNeighborX="1413" custLinFactNeighborY="-84322">
        <dgm:presLayoutVars>
          <dgm:bulletEnabled val="1"/>
        </dgm:presLayoutVars>
      </dgm:prSet>
      <dgm:spPr/>
    </dgm:pt>
    <dgm:pt modelId="{DFC2E133-9AF7-4560-B4A1-79F31FB9785B}" type="pres">
      <dgm:prSet presAssocID="{71CC772C-40FD-44A0-83BD-1253661AA61C}" presName="aSpace" presStyleCnt="0"/>
      <dgm:spPr/>
    </dgm:pt>
    <dgm:pt modelId="{83CABB82-EC55-4933-B992-91E05A8D7671}" type="pres">
      <dgm:prSet presAssocID="{9D26E8B6-B3B1-4B6F-BEC7-A7D46AE4F5B7}" presName="compNode" presStyleCnt="0"/>
      <dgm:spPr/>
    </dgm:pt>
    <dgm:pt modelId="{B60BED72-B613-4C57-A148-0AD694C1CD32}" type="pres">
      <dgm:prSet presAssocID="{9D26E8B6-B3B1-4B6F-BEC7-A7D46AE4F5B7}" presName="aNode" presStyleLbl="bgShp" presStyleIdx="1" presStyleCnt="2"/>
      <dgm:spPr/>
    </dgm:pt>
    <dgm:pt modelId="{C8862292-7324-4865-97CE-CBC3B62FBA15}" type="pres">
      <dgm:prSet presAssocID="{9D26E8B6-B3B1-4B6F-BEC7-A7D46AE4F5B7}" presName="textNode" presStyleLbl="bgShp" presStyleIdx="1" presStyleCnt="2"/>
      <dgm:spPr/>
    </dgm:pt>
    <dgm:pt modelId="{C8877EB5-81A2-4688-9651-34226A6459DF}" type="pres">
      <dgm:prSet presAssocID="{9D26E8B6-B3B1-4B6F-BEC7-A7D46AE4F5B7}" presName="compChildNode" presStyleCnt="0"/>
      <dgm:spPr/>
    </dgm:pt>
    <dgm:pt modelId="{0859B1C5-6287-4C6A-B395-E709990F7BA2}" type="pres">
      <dgm:prSet presAssocID="{9D26E8B6-B3B1-4B6F-BEC7-A7D46AE4F5B7}" presName="theInnerList" presStyleCnt="0"/>
      <dgm:spPr/>
    </dgm:pt>
    <dgm:pt modelId="{8DF4DE9F-B95E-4103-AB40-8F17E10604F8}" type="pres">
      <dgm:prSet presAssocID="{75A6E4D4-9DC7-4C42-BFA1-CA754139576B}" presName="childNode" presStyleLbl="node1" presStyleIdx="5" presStyleCnt="8">
        <dgm:presLayoutVars>
          <dgm:bulletEnabled val="1"/>
        </dgm:presLayoutVars>
      </dgm:prSet>
      <dgm:spPr/>
    </dgm:pt>
    <dgm:pt modelId="{78987BBD-8BC3-463A-8B73-CBB9779A0DA4}" type="pres">
      <dgm:prSet presAssocID="{75A6E4D4-9DC7-4C42-BFA1-CA754139576B}" presName="aSpace2" presStyleCnt="0"/>
      <dgm:spPr/>
    </dgm:pt>
    <dgm:pt modelId="{D65FEA80-43B9-4CA2-B364-A9FFF24D2693}" type="pres">
      <dgm:prSet presAssocID="{48266488-5151-4935-B0EB-73A6BD5442CC}" presName="childNode" presStyleLbl="node1" presStyleIdx="6" presStyleCnt="8">
        <dgm:presLayoutVars>
          <dgm:bulletEnabled val="1"/>
        </dgm:presLayoutVars>
      </dgm:prSet>
      <dgm:spPr/>
    </dgm:pt>
    <dgm:pt modelId="{EAE75637-0A22-4C64-BE71-3B5F9B2814D4}" type="pres">
      <dgm:prSet presAssocID="{48266488-5151-4935-B0EB-73A6BD5442CC}" presName="aSpace2" presStyleCnt="0"/>
      <dgm:spPr/>
    </dgm:pt>
    <dgm:pt modelId="{14CB1B19-AB86-4094-84B7-078CAFF35E4B}" type="pres">
      <dgm:prSet presAssocID="{512AB326-2177-443C-972C-F2437A8F8727}" presName="childNode" presStyleLbl="node1" presStyleIdx="7" presStyleCnt="8">
        <dgm:presLayoutVars>
          <dgm:bulletEnabled val="1"/>
        </dgm:presLayoutVars>
      </dgm:prSet>
      <dgm:spPr/>
    </dgm:pt>
  </dgm:ptLst>
  <dgm:cxnLst>
    <dgm:cxn modelId="{12EC1202-5488-4279-A4FC-E122213B42F5}" srcId="{3DE4B2A0-E91B-4203-A3B6-773132AF18FA}" destId="{9D26E8B6-B3B1-4B6F-BEC7-A7D46AE4F5B7}" srcOrd="1" destOrd="0" parTransId="{9F1393EF-ECAF-4950-9B38-8DEDD1AC7171}" sibTransId="{3E1E413B-22BA-4327-BBF7-B1DFC4031D58}"/>
    <dgm:cxn modelId="{970A4602-2B7C-4A59-AE2D-A56BA5810CB0}" type="presOf" srcId="{75A6E4D4-9DC7-4C42-BFA1-CA754139576B}" destId="{8DF4DE9F-B95E-4103-AB40-8F17E10604F8}" srcOrd="0" destOrd="0" presId="urn:microsoft.com/office/officeart/2005/8/layout/lProcess2"/>
    <dgm:cxn modelId="{9875343C-2629-4B78-B71E-DC02CEF5A3A8}" type="presOf" srcId="{DF8E7C13-D9CB-419D-891E-988C327D34D8}" destId="{14EB9C39-92B1-4BF0-90C9-31D60827B6FF}" srcOrd="0" destOrd="0" presId="urn:microsoft.com/office/officeart/2005/8/layout/lProcess2"/>
    <dgm:cxn modelId="{68A7A449-9264-4BE5-9C1A-57B268C7BCA3}" srcId="{3DE4B2A0-E91B-4203-A3B6-773132AF18FA}" destId="{71CC772C-40FD-44A0-83BD-1253661AA61C}" srcOrd="0" destOrd="0" parTransId="{CDB94EC0-BF2F-4316-AB97-DCAB3CBF2CCF}" sibTransId="{14A3F7E9-B38C-421C-8046-2414527A5124}"/>
    <dgm:cxn modelId="{C8573B4F-AA92-4FAD-BB60-D065CA5FA710}" srcId="{9D26E8B6-B3B1-4B6F-BEC7-A7D46AE4F5B7}" destId="{48266488-5151-4935-B0EB-73A6BD5442CC}" srcOrd="1" destOrd="0" parTransId="{2DE4EA60-A2D7-4BC9-AF09-5E4AAEC62278}" sibTransId="{D9E121CF-2B84-4DBD-B7DC-5287D7F5C2A9}"/>
    <dgm:cxn modelId="{7A22EF70-FC18-4072-912F-FF2C77585A67}" type="presOf" srcId="{7A9BC10D-D6A5-43F6-AAF6-1E569276DEE2}" destId="{9AFC9C95-3CDC-434A-8B64-22AD82882E80}" srcOrd="0" destOrd="0" presId="urn:microsoft.com/office/officeart/2005/8/layout/lProcess2"/>
    <dgm:cxn modelId="{70CC9871-D259-4F93-8039-FD5A0777AEC7}" srcId="{71CC772C-40FD-44A0-83BD-1253661AA61C}" destId="{DF8E7C13-D9CB-419D-891E-988C327D34D8}" srcOrd="1" destOrd="0" parTransId="{8CCDABC1-1330-442E-913C-787C1CF53A6C}" sibTransId="{81179ADB-D0EB-41FC-95D9-C4E8C10F5540}"/>
    <dgm:cxn modelId="{3B394177-13A6-4670-8282-6CCC5C01FDB4}" srcId="{71CC772C-40FD-44A0-83BD-1253661AA61C}" destId="{2B3D4533-E9A0-4B58-ADD6-1ECCE02F1DBB}" srcOrd="4" destOrd="0" parTransId="{D0143010-60B3-45F4-997C-03E81C4EA11E}" sibTransId="{01F383E9-1FCF-44CB-B88A-E4D8546285A0}"/>
    <dgm:cxn modelId="{9B5A1079-FD52-483C-82B2-8310E5B974BA}" srcId="{71CC772C-40FD-44A0-83BD-1253661AA61C}" destId="{CEAF3C48-FC08-4D7F-8CA0-27A1A5157B80}" srcOrd="0" destOrd="0" parTransId="{3A801273-0943-4C24-8A6C-12F69F7B27B6}" sibTransId="{ECC71051-8692-4BDC-8089-B2BED7CA048E}"/>
    <dgm:cxn modelId="{B32F0F83-78B4-4D7A-B22F-6D6521E60CA7}" srcId="{71CC772C-40FD-44A0-83BD-1253661AA61C}" destId="{7A9BC10D-D6A5-43F6-AAF6-1E569276DEE2}" srcOrd="2" destOrd="0" parTransId="{E17306BA-5828-45C7-8E54-60C9D2185B03}" sibTransId="{D318ABBA-91AB-4164-8B49-B1B059DDF28B}"/>
    <dgm:cxn modelId="{7F02FF85-AB5E-4455-B9BD-DF945A9FA849}" type="presOf" srcId="{71CC772C-40FD-44A0-83BD-1253661AA61C}" destId="{C5C35ED1-9035-434C-AEB4-08C1BE98A155}" srcOrd="1" destOrd="0" presId="urn:microsoft.com/office/officeart/2005/8/layout/lProcess2"/>
    <dgm:cxn modelId="{DD13848A-47AC-4271-B3E7-AFEA78F80C2C}" srcId="{9D26E8B6-B3B1-4B6F-BEC7-A7D46AE4F5B7}" destId="{512AB326-2177-443C-972C-F2437A8F8727}" srcOrd="2" destOrd="0" parTransId="{2C5D6754-3646-4EE3-BB6B-674036A3B79A}" sibTransId="{D2FEE4D0-7FF8-49A3-91A7-8B6C2FC3DF0D}"/>
    <dgm:cxn modelId="{456B4997-E0C1-4217-B64E-1F66ECEF585F}" type="presOf" srcId="{9D26E8B6-B3B1-4B6F-BEC7-A7D46AE4F5B7}" destId="{C8862292-7324-4865-97CE-CBC3B62FBA15}" srcOrd="1" destOrd="0" presId="urn:microsoft.com/office/officeart/2005/8/layout/lProcess2"/>
    <dgm:cxn modelId="{6390CF9C-9447-4124-B041-76105DF56BF1}" type="presOf" srcId="{CEAF3C48-FC08-4D7F-8CA0-27A1A5157B80}" destId="{56DDFB31-BE88-4068-977D-43417217CB59}" srcOrd="0" destOrd="0" presId="urn:microsoft.com/office/officeart/2005/8/layout/lProcess2"/>
    <dgm:cxn modelId="{09B6689E-A219-4730-B38F-3A2510A0988B}" type="presOf" srcId="{48266488-5151-4935-B0EB-73A6BD5442CC}" destId="{D65FEA80-43B9-4CA2-B364-A9FFF24D2693}" srcOrd="0" destOrd="0" presId="urn:microsoft.com/office/officeart/2005/8/layout/lProcess2"/>
    <dgm:cxn modelId="{097285A1-5B31-4686-A76F-71BEF0F574CD}" type="presOf" srcId="{512AB326-2177-443C-972C-F2437A8F8727}" destId="{14CB1B19-AB86-4094-84B7-078CAFF35E4B}" srcOrd="0" destOrd="0" presId="urn:microsoft.com/office/officeart/2005/8/layout/lProcess2"/>
    <dgm:cxn modelId="{7EB232A4-1E2A-4452-B246-FCDD8323CBC4}" type="presOf" srcId="{2B3D4533-E9A0-4B58-ADD6-1ECCE02F1DBB}" destId="{61D1D9C0-35D6-4FE9-ADEE-E0630117DAE8}" srcOrd="0" destOrd="0" presId="urn:microsoft.com/office/officeart/2005/8/layout/lProcess2"/>
    <dgm:cxn modelId="{E1FB41BA-67ED-42AE-98AC-D721144C60B3}" type="presOf" srcId="{71CC772C-40FD-44A0-83BD-1253661AA61C}" destId="{23C7B809-2B86-42F7-97FF-AD6F2E7CB299}" srcOrd="0" destOrd="0" presId="urn:microsoft.com/office/officeart/2005/8/layout/lProcess2"/>
    <dgm:cxn modelId="{EC2DACCE-D70C-4219-BB09-6E79BF77816F}" type="presOf" srcId="{0C8BE09F-A9AD-49C4-B02B-EBA1F214816B}" destId="{F97A83E6-8AE1-4752-BBFA-770E9A1AB494}" srcOrd="0" destOrd="0" presId="urn:microsoft.com/office/officeart/2005/8/layout/lProcess2"/>
    <dgm:cxn modelId="{8501E7E1-4DA2-4C65-89B1-3A84F8382CD0}" srcId="{9D26E8B6-B3B1-4B6F-BEC7-A7D46AE4F5B7}" destId="{75A6E4D4-9DC7-4C42-BFA1-CA754139576B}" srcOrd="0" destOrd="0" parTransId="{8744A30C-016B-429E-8195-D6DDBE77F4B2}" sibTransId="{A47D8BA5-476A-4B0E-B30A-4E2838F13C0C}"/>
    <dgm:cxn modelId="{0E0A41E2-A5BF-4614-A4BD-89C111FCAE7C}" type="presOf" srcId="{3DE4B2A0-E91B-4203-A3B6-773132AF18FA}" destId="{354F0659-2186-4106-963F-6A958F44062F}" srcOrd="0" destOrd="0" presId="urn:microsoft.com/office/officeart/2005/8/layout/lProcess2"/>
    <dgm:cxn modelId="{E9BC20EE-DE28-4150-A906-71B3F229423E}" srcId="{71CC772C-40FD-44A0-83BD-1253661AA61C}" destId="{0C8BE09F-A9AD-49C4-B02B-EBA1F214816B}" srcOrd="3" destOrd="0" parTransId="{E2488448-81A9-446E-913C-B861A3A5410B}" sibTransId="{8D4E8BA5-26EE-4556-A46C-C5625229B37A}"/>
    <dgm:cxn modelId="{BB66C1F6-57E3-4CE9-8834-30E9341F3A16}" type="presOf" srcId="{9D26E8B6-B3B1-4B6F-BEC7-A7D46AE4F5B7}" destId="{B60BED72-B613-4C57-A148-0AD694C1CD32}" srcOrd="0" destOrd="0" presId="urn:microsoft.com/office/officeart/2005/8/layout/lProcess2"/>
    <dgm:cxn modelId="{5FA87D45-4B73-47DE-BD71-2E9A84D0C9C8}" type="presParOf" srcId="{354F0659-2186-4106-963F-6A958F44062F}" destId="{B481B736-AFD4-4591-B6BF-0C27658604F6}" srcOrd="0" destOrd="0" presId="urn:microsoft.com/office/officeart/2005/8/layout/lProcess2"/>
    <dgm:cxn modelId="{7C248602-405D-4A79-B004-025F3579C076}" type="presParOf" srcId="{B481B736-AFD4-4591-B6BF-0C27658604F6}" destId="{23C7B809-2B86-42F7-97FF-AD6F2E7CB299}" srcOrd="0" destOrd="0" presId="urn:microsoft.com/office/officeart/2005/8/layout/lProcess2"/>
    <dgm:cxn modelId="{A7E4249E-CAF6-4818-B248-3145A609488E}" type="presParOf" srcId="{B481B736-AFD4-4591-B6BF-0C27658604F6}" destId="{C5C35ED1-9035-434C-AEB4-08C1BE98A155}" srcOrd="1" destOrd="0" presId="urn:microsoft.com/office/officeart/2005/8/layout/lProcess2"/>
    <dgm:cxn modelId="{3775C0F5-38F1-4063-BF9E-82FACA1ECB78}" type="presParOf" srcId="{B481B736-AFD4-4591-B6BF-0C27658604F6}" destId="{A2C730D4-6DA1-4FE9-8B48-040E2FDBD8BA}" srcOrd="2" destOrd="0" presId="urn:microsoft.com/office/officeart/2005/8/layout/lProcess2"/>
    <dgm:cxn modelId="{ACFBCDF6-AC7C-44E7-822B-5357E5558F5A}" type="presParOf" srcId="{A2C730D4-6DA1-4FE9-8B48-040E2FDBD8BA}" destId="{64887111-FC34-4F7F-A16A-7596A318FDA6}" srcOrd="0" destOrd="0" presId="urn:microsoft.com/office/officeart/2005/8/layout/lProcess2"/>
    <dgm:cxn modelId="{A181C70B-A308-4C4D-AE44-A4457CEC0486}" type="presParOf" srcId="{64887111-FC34-4F7F-A16A-7596A318FDA6}" destId="{56DDFB31-BE88-4068-977D-43417217CB59}" srcOrd="0" destOrd="0" presId="urn:microsoft.com/office/officeart/2005/8/layout/lProcess2"/>
    <dgm:cxn modelId="{FEF83034-C70A-4F31-AB64-7FCF2A6A7BF3}" type="presParOf" srcId="{64887111-FC34-4F7F-A16A-7596A318FDA6}" destId="{F9AE65ED-F9F0-48E2-924F-9E37C6363757}" srcOrd="1" destOrd="0" presId="urn:microsoft.com/office/officeart/2005/8/layout/lProcess2"/>
    <dgm:cxn modelId="{AE9E737D-D8D8-4314-BA28-E3E29C021F17}" type="presParOf" srcId="{64887111-FC34-4F7F-A16A-7596A318FDA6}" destId="{14EB9C39-92B1-4BF0-90C9-31D60827B6FF}" srcOrd="2" destOrd="0" presId="urn:microsoft.com/office/officeart/2005/8/layout/lProcess2"/>
    <dgm:cxn modelId="{407910C2-DB0E-4C6E-861A-B2063F8EBFD1}" type="presParOf" srcId="{64887111-FC34-4F7F-A16A-7596A318FDA6}" destId="{A172B6F0-EC4C-48C6-BDD1-5C015DFE97A4}" srcOrd="3" destOrd="0" presId="urn:microsoft.com/office/officeart/2005/8/layout/lProcess2"/>
    <dgm:cxn modelId="{E138BB68-53E5-4F3E-BD21-B14413F1E405}" type="presParOf" srcId="{64887111-FC34-4F7F-A16A-7596A318FDA6}" destId="{9AFC9C95-3CDC-434A-8B64-22AD82882E80}" srcOrd="4" destOrd="0" presId="urn:microsoft.com/office/officeart/2005/8/layout/lProcess2"/>
    <dgm:cxn modelId="{6946DE20-75F6-4278-879B-A50E580138D6}" type="presParOf" srcId="{64887111-FC34-4F7F-A16A-7596A318FDA6}" destId="{2E7EFDD2-DC84-4E1B-A174-D03A5210377D}" srcOrd="5" destOrd="0" presId="urn:microsoft.com/office/officeart/2005/8/layout/lProcess2"/>
    <dgm:cxn modelId="{953139B0-A8EF-4C3D-9F70-A01368FA0E59}" type="presParOf" srcId="{64887111-FC34-4F7F-A16A-7596A318FDA6}" destId="{F97A83E6-8AE1-4752-BBFA-770E9A1AB494}" srcOrd="6" destOrd="0" presId="urn:microsoft.com/office/officeart/2005/8/layout/lProcess2"/>
    <dgm:cxn modelId="{83CAF50E-AA3C-4956-9B69-8C856B1B21D6}" type="presParOf" srcId="{64887111-FC34-4F7F-A16A-7596A318FDA6}" destId="{64EAFEBF-FE97-4E71-9D02-3B05365805B4}" srcOrd="7" destOrd="0" presId="urn:microsoft.com/office/officeart/2005/8/layout/lProcess2"/>
    <dgm:cxn modelId="{891C59E2-F047-4CC1-9AA9-00A971E29E49}" type="presParOf" srcId="{64887111-FC34-4F7F-A16A-7596A318FDA6}" destId="{61D1D9C0-35D6-4FE9-ADEE-E0630117DAE8}" srcOrd="8" destOrd="0" presId="urn:microsoft.com/office/officeart/2005/8/layout/lProcess2"/>
    <dgm:cxn modelId="{545EB563-3D58-4A85-814D-76353B907362}" type="presParOf" srcId="{354F0659-2186-4106-963F-6A958F44062F}" destId="{DFC2E133-9AF7-4560-B4A1-79F31FB9785B}" srcOrd="1" destOrd="0" presId="urn:microsoft.com/office/officeart/2005/8/layout/lProcess2"/>
    <dgm:cxn modelId="{4C54C0A2-5B1A-45BF-91A3-3BA1E031FECA}" type="presParOf" srcId="{354F0659-2186-4106-963F-6A958F44062F}" destId="{83CABB82-EC55-4933-B992-91E05A8D7671}" srcOrd="2" destOrd="0" presId="urn:microsoft.com/office/officeart/2005/8/layout/lProcess2"/>
    <dgm:cxn modelId="{7846C243-B0B7-4AA5-BA29-A4196ABA0F9A}" type="presParOf" srcId="{83CABB82-EC55-4933-B992-91E05A8D7671}" destId="{B60BED72-B613-4C57-A148-0AD694C1CD32}" srcOrd="0" destOrd="0" presId="urn:microsoft.com/office/officeart/2005/8/layout/lProcess2"/>
    <dgm:cxn modelId="{A1FF187C-C4A6-44F2-8751-E8BC7C33CE49}" type="presParOf" srcId="{83CABB82-EC55-4933-B992-91E05A8D7671}" destId="{C8862292-7324-4865-97CE-CBC3B62FBA15}" srcOrd="1" destOrd="0" presId="urn:microsoft.com/office/officeart/2005/8/layout/lProcess2"/>
    <dgm:cxn modelId="{2A872CEA-FA5F-4725-8DE9-24FCDDFBBCC0}" type="presParOf" srcId="{83CABB82-EC55-4933-B992-91E05A8D7671}" destId="{C8877EB5-81A2-4688-9651-34226A6459DF}" srcOrd="2" destOrd="0" presId="urn:microsoft.com/office/officeart/2005/8/layout/lProcess2"/>
    <dgm:cxn modelId="{F3A36985-FD36-4A6B-B023-2A50080F8CEC}" type="presParOf" srcId="{C8877EB5-81A2-4688-9651-34226A6459DF}" destId="{0859B1C5-6287-4C6A-B395-E709990F7BA2}" srcOrd="0" destOrd="0" presId="urn:microsoft.com/office/officeart/2005/8/layout/lProcess2"/>
    <dgm:cxn modelId="{2CE728AC-F229-492A-AA4F-E93B97915FD0}" type="presParOf" srcId="{0859B1C5-6287-4C6A-B395-E709990F7BA2}" destId="{8DF4DE9F-B95E-4103-AB40-8F17E10604F8}" srcOrd="0" destOrd="0" presId="urn:microsoft.com/office/officeart/2005/8/layout/lProcess2"/>
    <dgm:cxn modelId="{72E16DC6-D744-4969-AC07-915CC53D3AAE}" type="presParOf" srcId="{0859B1C5-6287-4C6A-B395-E709990F7BA2}" destId="{78987BBD-8BC3-463A-8B73-CBB9779A0DA4}" srcOrd="1" destOrd="0" presId="urn:microsoft.com/office/officeart/2005/8/layout/lProcess2"/>
    <dgm:cxn modelId="{B1300A21-6007-4BAF-9A73-E30576488B5D}" type="presParOf" srcId="{0859B1C5-6287-4C6A-B395-E709990F7BA2}" destId="{D65FEA80-43B9-4CA2-B364-A9FFF24D2693}" srcOrd="2" destOrd="0" presId="urn:microsoft.com/office/officeart/2005/8/layout/lProcess2"/>
    <dgm:cxn modelId="{3A7D8D28-5500-4BE2-8B64-64E8ED038A89}" type="presParOf" srcId="{0859B1C5-6287-4C6A-B395-E709990F7BA2}" destId="{EAE75637-0A22-4C64-BE71-3B5F9B2814D4}" srcOrd="3" destOrd="0" presId="urn:microsoft.com/office/officeart/2005/8/layout/lProcess2"/>
    <dgm:cxn modelId="{AC237357-744B-46D9-9068-AF0206BFF0E3}" type="presParOf" srcId="{0859B1C5-6287-4C6A-B395-E709990F7BA2}" destId="{14CB1B19-AB86-4094-84B7-078CAFF35E4B}" srcOrd="4" destOrd="0" presId="urn:microsoft.com/office/officeart/2005/8/layout/l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CE178A7-3719-4E94-A897-FC380005D4CE}" type="doc">
      <dgm:prSet loTypeId="urn:microsoft.com/office/officeart/2005/8/layout/vList5" loCatId="list" qsTypeId="urn:microsoft.com/office/officeart/2005/8/quickstyle/simple5" qsCatId="simple" csTypeId="urn:microsoft.com/office/officeart/2005/8/colors/colorful1#2" csCatId="colorful" phldr="1"/>
      <dgm:spPr/>
      <dgm:t>
        <a:bodyPr/>
        <a:lstStyle/>
        <a:p>
          <a:endParaRPr lang="es-ES"/>
        </a:p>
      </dgm:t>
    </dgm:pt>
    <dgm:pt modelId="{33E651FE-8349-4750-82AB-519B15CF72B4}">
      <dgm:prSet custT="1"/>
      <dgm:spPr>
        <a:solidFill>
          <a:schemeClr val="accent2">
            <a:lumMod val="50000"/>
          </a:schemeClr>
        </a:solidFill>
      </dgm:spPr>
      <dgm:t>
        <a:bodyPr/>
        <a:lstStyle/>
        <a:p>
          <a:r>
            <a:rPr lang="es-ES" sz="2000" b="1" dirty="0">
              <a:effectLst>
                <a:outerShdw blurRad="38100" dist="38100" dir="2700000" algn="tl">
                  <a:srgbClr val="000000">
                    <a:alpha val="43137"/>
                  </a:srgbClr>
                </a:outerShdw>
              </a:effectLst>
            </a:rPr>
            <a:t>Con sapienza</a:t>
          </a:r>
          <a:endParaRPr lang="es-ES" sz="2000" dirty="0">
            <a:effectLst>
              <a:outerShdw blurRad="38100" dist="38100" dir="2700000" algn="tl">
                <a:srgbClr val="000000">
                  <a:alpha val="43137"/>
                </a:srgbClr>
              </a:outerShdw>
            </a:effectLst>
          </a:endParaRPr>
        </a:p>
      </dgm:t>
    </dgm:pt>
    <dgm:pt modelId="{69C311F8-AF7A-46BF-B51F-2DD920DAB91C}" type="parTrans" cxnId="{337192FA-E429-4899-A149-52F0AA3037A2}">
      <dgm:prSet/>
      <dgm:spPr/>
      <dgm:t>
        <a:bodyPr/>
        <a:lstStyle/>
        <a:p>
          <a:endParaRPr lang="es-ES" sz="2000"/>
        </a:p>
      </dgm:t>
    </dgm:pt>
    <dgm:pt modelId="{89892179-FD16-42AB-A8A2-4F8F03E227D8}" type="sibTrans" cxnId="{337192FA-E429-4899-A149-52F0AA3037A2}">
      <dgm:prSet/>
      <dgm:spPr/>
      <dgm:t>
        <a:bodyPr/>
        <a:lstStyle/>
        <a:p>
          <a:endParaRPr lang="es-ES" sz="2000"/>
        </a:p>
      </dgm:t>
    </dgm:pt>
    <dgm:pt modelId="{9328635D-9F84-45FC-AA90-DE3BEABA4528}">
      <dgm:prSet custT="1"/>
      <dgm:spPr>
        <a:solidFill>
          <a:schemeClr val="accent2">
            <a:tint val="40000"/>
            <a:hueOff val="0"/>
            <a:satOff val="0"/>
            <a:lumOff val="0"/>
          </a:schemeClr>
        </a:solidFill>
        <a:ln w="28575">
          <a:solidFill>
            <a:schemeClr val="accent2">
              <a:lumMod val="50000"/>
            </a:schemeClr>
          </a:solidFill>
        </a:ln>
        <a:effectLst>
          <a:outerShdw blurRad="50800" dist="38100" dir="2700000" algn="tl" rotWithShape="0">
            <a:prstClr val="black">
              <a:alpha val="40000"/>
            </a:prstClr>
          </a:outerShdw>
        </a:effectLst>
      </dgm:spPr>
      <dgm:t>
        <a:bodyPr/>
        <a:lstStyle/>
        <a:p>
          <a:pPr>
            <a:buNone/>
          </a:pPr>
          <a:r>
            <a:rPr lang="it-IT" sz="1800" b="1" dirty="0"/>
            <a:t>Abbiamo bisogno della “sapienza che viene dall'alto” (</a:t>
          </a:r>
          <a:r>
            <a:rPr lang="it-IT" sz="1800" b="1" dirty="0" err="1"/>
            <a:t>Gm</a:t>
          </a:r>
          <a:r>
            <a:rPr lang="it-IT" sz="1800" b="1" dirty="0"/>
            <a:t> 3:17) nella nostra relazione con chi ancora non conosce Gesù.</a:t>
          </a:r>
          <a:endParaRPr lang="es-ES" sz="1800" b="1" dirty="0"/>
        </a:p>
      </dgm:t>
    </dgm:pt>
    <dgm:pt modelId="{0B1F2419-D7B5-4976-BC51-A45769E72700}" type="parTrans" cxnId="{B1A3E7BA-217B-4A56-B695-33062CD8E522}">
      <dgm:prSet/>
      <dgm:spPr/>
      <dgm:t>
        <a:bodyPr/>
        <a:lstStyle/>
        <a:p>
          <a:endParaRPr lang="es-ES" sz="2000"/>
        </a:p>
      </dgm:t>
    </dgm:pt>
    <dgm:pt modelId="{2FEA4261-CEC5-4CE8-A17D-7C0543F36F1B}" type="sibTrans" cxnId="{B1A3E7BA-217B-4A56-B695-33062CD8E522}">
      <dgm:prSet/>
      <dgm:spPr/>
      <dgm:t>
        <a:bodyPr/>
        <a:lstStyle/>
        <a:p>
          <a:endParaRPr lang="es-ES" sz="2000"/>
        </a:p>
      </dgm:t>
    </dgm:pt>
    <dgm:pt modelId="{5F26FE29-C31D-4752-8FA2-C8ACD7894F44}">
      <dgm:prSet custT="1"/>
      <dgm:spPr>
        <a:solidFill>
          <a:schemeClr val="accent6">
            <a:lumMod val="75000"/>
          </a:schemeClr>
        </a:solidFill>
      </dgm:spPr>
      <dgm:t>
        <a:bodyPr/>
        <a:lstStyle/>
        <a:p>
          <a:r>
            <a:rPr lang="es-ES" sz="2000" b="1" dirty="0">
              <a:effectLst>
                <a:outerShdw blurRad="38100" dist="38100" dir="2700000" algn="tl">
                  <a:srgbClr val="000000">
                    <a:alpha val="43137"/>
                  </a:srgbClr>
                </a:outerShdw>
              </a:effectLst>
            </a:rPr>
            <a:t>Con parole cortesi</a:t>
          </a:r>
          <a:endParaRPr lang="es-ES" sz="2000" dirty="0">
            <a:effectLst>
              <a:outerShdw blurRad="38100" dist="38100" dir="2700000" algn="tl">
                <a:srgbClr val="000000">
                  <a:alpha val="43137"/>
                </a:srgbClr>
              </a:outerShdw>
            </a:effectLst>
          </a:endParaRPr>
        </a:p>
      </dgm:t>
    </dgm:pt>
    <dgm:pt modelId="{8E599824-E8A2-4C48-9A3B-A536AF477FCC}" type="parTrans" cxnId="{BD28185F-66A7-4011-8A11-5E2BA87FC61F}">
      <dgm:prSet/>
      <dgm:spPr/>
      <dgm:t>
        <a:bodyPr/>
        <a:lstStyle/>
        <a:p>
          <a:endParaRPr lang="es-ES" sz="2000"/>
        </a:p>
      </dgm:t>
    </dgm:pt>
    <dgm:pt modelId="{27FA1051-A926-4D02-B0E1-A5D738D0FBD4}" type="sibTrans" cxnId="{BD28185F-66A7-4011-8A11-5E2BA87FC61F}">
      <dgm:prSet/>
      <dgm:spPr/>
      <dgm:t>
        <a:bodyPr/>
        <a:lstStyle/>
        <a:p>
          <a:endParaRPr lang="es-ES" sz="2000"/>
        </a:p>
      </dgm:t>
    </dgm:pt>
    <dgm:pt modelId="{64A03AC6-0B5D-4502-B089-5D54ED7801F7}">
      <dgm:prSet custT="1"/>
      <dgm:spPr>
        <a:solidFill>
          <a:schemeClr val="accent6">
            <a:lumMod val="20000"/>
            <a:lumOff val="80000"/>
          </a:schemeClr>
        </a:solidFill>
        <a:ln w="28575">
          <a:solidFill>
            <a:schemeClr val="accent6">
              <a:lumMod val="75000"/>
            </a:schemeClr>
          </a:solidFill>
        </a:ln>
        <a:effectLst>
          <a:outerShdw blurRad="50800" dist="38100" dir="2700000" algn="tl" rotWithShape="0">
            <a:prstClr val="black">
              <a:alpha val="40000"/>
            </a:prstClr>
          </a:outerShdw>
        </a:effectLst>
      </dgm:spPr>
      <dgm:t>
        <a:bodyPr/>
        <a:lstStyle/>
        <a:p>
          <a:pPr>
            <a:buNone/>
          </a:pPr>
          <a:r>
            <a:rPr lang="it-IT" sz="1800" b="1" dirty="0"/>
            <a:t>Le nostre parole devono essere sempre cortesi affinché ci ascoltino con piacere.</a:t>
          </a:r>
          <a:endParaRPr lang="es-ES" sz="1800" b="1" dirty="0"/>
        </a:p>
      </dgm:t>
    </dgm:pt>
    <dgm:pt modelId="{F5EC5DF1-6ECA-4E9A-9485-EC73666CB49C}" type="parTrans" cxnId="{2560488D-FA9C-4EFF-9789-D79E8156A9C7}">
      <dgm:prSet/>
      <dgm:spPr/>
      <dgm:t>
        <a:bodyPr/>
        <a:lstStyle/>
        <a:p>
          <a:endParaRPr lang="es-ES" sz="2000"/>
        </a:p>
      </dgm:t>
    </dgm:pt>
    <dgm:pt modelId="{BF8E4965-3CEC-4E75-9B32-30391C83CCAD}" type="sibTrans" cxnId="{2560488D-FA9C-4EFF-9789-D79E8156A9C7}">
      <dgm:prSet/>
      <dgm:spPr/>
      <dgm:t>
        <a:bodyPr/>
        <a:lstStyle/>
        <a:p>
          <a:endParaRPr lang="es-ES" sz="2000"/>
        </a:p>
      </dgm:t>
    </dgm:pt>
    <dgm:pt modelId="{AA46A780-2159-4EF1-801B-5B9716D6F083}">
      <dgm:prSet custT="1"/>
      <dgm:spPr>
        <a:solidFill>
          <a:schemeClr val="accent4">
            <a:lumMod val="75000"/>
          </a:schemeClr>
        </a:solidFill>
      </dgm:spPr>
      <dgm:t>
        <a:bodyPr/>
        <a:lstStyle/>
        <a:p>
          <a:r>
            <a:rPr lang="es-ES" sz="2000" b="1" dirty="0">
              <a:effectLst>
                <a:outerShdw blurRad="38100" dist="38100" dir="2700000" algn="tl">
                  <a:srgbClr val="000000">
                    <a:alpha val="43137"/>
                  </a:srgbClr>
                </a:outerShdw>
              </a:effectLst>
            </a:rPr>
            <a:t>Con parole “condite con sale”</a:t>
          </a:r>
          <a:endParaRPr lang="es-ES" sz="2000" dirty="0">
            <a:effectLst>
              <a:outerShdw blurRad="38100" dist="38100" dir="2700000" algn="tl">
                <a:srgbClr val="000000">
                  <a:alpha val="43137"/>
                </a:srgbClr>
              </a:outerShdw>
            </a:effectLst>
          </a:endParaRPr>
        </a:p>
      </dgm:t>
    </dgm:pt>
    <dgm:pt modelId="{0738BD4B-AD4B-4A26-A4EE-349869801867}" type="parTrans" cxnId="{65A6BE63-9521-4E45-902D-A68F9B94A554}">
      <dgm:prSet/>
      <dgm:spPr/>
      <dgm:t>
        <a:bodyPr/>
        <a:lstStyle/>
        <a:p>
          <a:endParaRPr lang="es-ES" sz="2000"/>
        </a:p>
      </dgm:t>
    </dgm:pt>
    <dgm:pt modelId="{30B81FC9-FA43-4C7B-AAA0-D1F3EB554DE7}" type="sibTrans" cxnId="{65A6BE63-9521-4E45-902D-A68F9B94A554}">
      <dgm:prSet/>
      <dgm:spPr/>
      <dgm:t>
        <a:bodyPr/>
        <a:lstStyle/>
        <a:p>
          <a:endParaRPr lang="es-ES" sz="2000"/>
        </a:p>
      </dgm:t>
    </dgm:pt>
    <dgm:pt modelId="{86AD87B5-C1E6-4FE3-8D44-B15EDF66FA81}">
      <dgm:prSet custT="1"/>
      <dgm:spPr>
        <a:solidFill>
          <a:schemeClr val="accent4">
            <a:tint val="40000"/>
            <a:hueOff val="0"/>
            <a:satOff val="0"/>
            <a:lumOff val="0"/>
          </a:schemeClr>
        </a:solidFill>
        <a:ln w="28575">
          <a:solidFill>
            <a:schemeClr val="accent4">
              <a:lumMod val="75000"/>
            </a:schemeClr>
          </a:solidFill>
        </a:ln>
        <a:effectLst>
          <a:outerShdw blurRad="50800" dist="38100" dir="2700000" algn="tl" rotWithShape="0">
            <a:prstClr val="black">
              <a:alpha val="40000"/>
            </a:prstClr>
          </a:outerShdw>
        </a:effectLst>
      </dgm:spPr>
      <dgm:t>
        <a:bodyPr/>
        <a:lstStyle/>
        <a:p>
          <a:pPr>
            <a:buNone/>
          </a:pPr>
          <a:r>
            <a:rPr lang="it-IT" sz="1800" b="1" dirty="0"/>
            <a:t>La conversazione deve essere appropriata e adattata alla persona e all'ambiente che la circonda.</a:t>
          </a:r>
          <a:endParaRPr lang="es-ES" sz="2000" dirty="0"/>
        </a:p>
      </dgm:t>
    </dgm:pt>
    <dgm:pt modelId="{20029733-2F8B-4847-A3DC-6DA2315EDC98}" type="parTrans" cxnId="{08C436A7-87B8-49B9-B27D-F21089EE6DC8}">
      <dgm:prSet/>
      <dgm:spPr/>
      <dgm:t>
        <a:bodyPr/>
        <a:lstStyle/>
        <a:p>
          <a:endParaRPr lang="es-ES" sz="2000"/>
        </a:p>
      </dgm:t>
    </dgm:pt>
    <dgm:pt modelId="{FA717A9E-3A98-4C1F-99BF-193170D96F48}" type="sibTrans" cxnId="{08C436A7-87B8-49B9-B27D-F21089EE6DC8}">
      <dgm:prSet/>
      <dgm:spPr/>
      <dgm:t>
        <a:bodyPr/>
        <a:lstStyle/>
        <a:p>
          <a:endParaRPr lang="es-ES" sz="2000"/>
        </a:p>
      </dgm:t>
    </dgm:pt>
    <dgm:pt modelId="{0C44185A-3345-4221-8C03-1A8B23DC1932}">
      <dgm:prSet custT="1"/>
      <dgm:spPr>
        <a:solidFill>
          <a:schemeClr val="accent1">
            <a:lumMod val="50000"/>
          </a:schemeClr>
        </a:solidFill>
      </dgm:spPr>
      <dgm:t>
        <a:bodyPr/>
        <a:lstStyle/>
        <a:p>
          <a:r>
            <a:rPr lang="es-ES" sz="2000" b="1" dirty="0">
              <a:effectLst>
                <a:outerShdw blurRad="38100" dist="38100" dir="2700000" algn="tl">
                  <a:srgbClr val="000000">
                    <a:alpha val="43137"/>
                  </a:srgbClr>
                </a:outerShdw>
              </a:effectLst>
            </a:rPr>
            <a:t>Rispondere a ognuno come conviene</a:t>
          </a:r>
          <a:endParaRPr lang="es-ES" sz="2000" dirty="0">
            <a:effectLst>
              <a:outerShdw blurRad="38100" dist="38100" dir="2700000" algn="tl">
                <a:srgbClr val="000000">
                  <a:alpha val="43137"/>
                </a:srgbClr>
              </a:outerShdw>
            </a:effectLst>
          </a:endParaRPr>
        </a:p>
      </dgm:t>
    </dgm:pt>
    <dgm:pt modelId="{AF1C8526-B040-4508-9CB2-C938381416BD}" type="parTrans" cxnId="{6E9817B7-3E90-445A-8BF5-9EBDBE8E6F0F}">
      <dgm:prSet/>
      <dgm:spPr/>
      <dgm:t>
        <a:bodyPr/>
        <a:lstStyle/>
        <a:p>
          <a:endParaRPr lang="es-ES" sz="2000"/>
        </a:p>
      </dgm:t>
    </dgm:pt>
    <dgm:pt modelId="{B11D5C4D-46E9-45C2-BC81-131CF74D8AB8}" type="sibTrans" cxnId="{6E9817B7-3E90-445A-8BF5-9EBDBE8E6F0F}">
      <dgm:prSet/>
      <dgm:spPr/>
      <dgm:t>
        <a:bodyPr/>
        <a:lstStyle/>
        <a:p>
          <a:endParaRPr lang="es-ES" sz="2000"/>
        </a:p>
      </dgm:t>
    </dgm:pt>
    <dgm:pt modelId="{7B777A29-AFCB-4568-A2A8-BD808E3980A4}">
      <dgm:prSet custT="1"/>
      <dgm:spPr>
        <a:solidFill>
          <a:schemeClr val="accent1">
            <a:lumMod val="20000"/>
            <a:lumOff val="80000"/>
          </a:schemeClr>
        </a:solidFill>
        <a:ln w="28575">
          <a:solidFill>
            <a:schemeClr val="accent1">
              <a:lumMod val="50000"/>
            </a:schemeClr>
          </a:solidFill>
        </a:ln>
        <a:effectLst>
          <a:outerShdw blurRad="50800" dist="38100" dir="2700000" algn="tl" rotWithShape="0">
            <a:prstClr val="black">
              <a:alpha val="40000"/>
            </a:prstClr>
          </a:outerShdw>
        </a:effectLst>
      </dgm:spPr>
      <dgm:t>
        <a:bodyPr/>
        <a:lstStyle/>
        <a:p>
          <a:pPr>
            <a:buNone/>
          </a:pPr>
          <a:r>
            <a:rPr lang="it-IT" sz="1800" b="1" dirty="0"/>
            <a:t>Poiché ogni persona è diversa, lo Spirito Santo ci indicherà cosa rispondere in ogni momento.</a:t>
          </a:r>
          <a:endParaRPr lang="es-ES" sz="2000" dirty="0"/>
        </a:p>
      </dgm:t>
    </dgm:pt>
    <dgm:pt modelId="{1B4425D8-FFD8-45E8-B969-BA455521E0A0}" type="parTrans" cxnId="{A3660BBB-88F0-48FB-8AF1-1FACFC8248DF}">
      <dgm:prSet/>
      <dgm:spPr/>
      <dgm:t>
        <a:bodyPr/>
        <a:lstStyle/>
        <a:p>
          <a:endParaRPr lang="es-ES" sz="2000"/>
        </a:p>
      </dgm:t>
    </dgm:pt>
    <dgm:pt modelId="{B0F761E6-7CD4-4D4B-88CF-96015A90983D}" type="sibTrans" cxnId="{A3660BBB-88F0-48FB-8AF1-1FACFC8248DF}">
      <dgm:prSet/>
      <dgm:spPr/>
      <dgm:t>
        <a:bodyPr/>
        <a:lstStyle/>
        <a:p>
          <a:endParaRPr lang="es-ES" sz="2000"/>
        </a:p>
      </dgm:t>
    </dgm:pt>
    <dgm:pt modelId="{56597D24-750A-4D0B-929A-27E0039A2F7B}" type="pres">
      <dgm:prSet presAssocID="{CCE178A7-3719-4E94-A897-FC380005D4CE}" presName="Name0" presStyleCnt="0">
        <dgm:presLayoutVars>
          <dgm:dir/>
          <dgm:animLvl val="lvl"/>
          <dgm:resizeHandles val="exact"/>
        </dgm:presLayoutVars>
      </dgm:prSet>
      <dgm:spPr/>
    </dgm:pt>
    <dgm:pt modelId="{86C06008-0220-4D31-BC0A-011896584716}" type="pres">
      <dgm:prSet presAssocID="{33E651FE-8349-4750-82AB-519B15CF72B4}" presName="linNode" presStyleCnt="0"/>
      <dgm:spPr/>
    </dgm:pt>
    <dgm:pt modelId="{A8D35087-1138-41BB-B984-641AFECEDAA6}" type="pres">
      <dgm:prSet presAssocID="{33E651FE-8349-4750-82AB-519B15CF72B4}" presName="parentText" presStyleLbl="node1" presStyleIdx="0" presStyleCnt="4">
        <dgm:presLayoutVars>
          <dgm:chMax val="1"/>
          <dgm:bulletEnabled val="1"/>
        </dgm:presLayoutVars>
      </dgm:prSet>
      <dgm:spPr/>
    </dgm:pt>
    <dgm:pt modelId="{A68A7F75-BF4B-4FCD-BA85-F5A9B60E7DCE}" type="pres">
      <dgm:prSet presAssocID="{33E651FE-8349-4750-82AB-519B15CF72B4}" presName="descendantText" presStyleLbl="alignAccFollowNode1" presStyleIdx="0" presStyleCnt="4" custScaleY="125297">
        <dgm:presLayoutVars>
          <dgm:bulletEnabled val="1"/>
        </dgm:presLayoutVars>
      </dgm:prSet>
      <dgm:spPr/>
    </dgm:pt>
    <dgm:pt modelId="{29DC2150-447E-48D4-A4BE-AA0778CC47DD}" type="pres">
      <dgm:prSet presAssocID="{89892179-FD16-42AB-A8A2-4F8F03E227D8}" presName="sp" presStyleCnt="0"/>
      <dgm:spPr/>
    </dgm:pt>
    <dgm:pt modelId="{FC56965F-D271-4C66-A49E-0FA8BBE8B793}" type="pres">
      <dgm:prSet presAssocID="{5F26FE29-C31D-4752-8FA2-C8ACD7894F44}" presName="linNode" presStyleCnt="0"/>
      <dgm:spPr/>
    </dgm:pt>
    <dgm:pt modelId="{D9E8B5E5-10FD-4E24-B16A-5B9D410A7989}" type="pres">
      <dgm:prSet presAssocID="{5F26FE29-C31D-4752-8FA2-C8ACD7894F44}" presName="parentText" presStyleLbl="node1" presStyleIdx="1" presStyleCnt="4">
        <dgm:presLayoutVars>
          <dgm:chMax val="1"/>
          <dgm:bulletEnabled val="1"/>
        </dgm:presLayoutVars>
      </dgm:prSet>
      <dgm:spPr/>
    </dgm:pt>
    <dgm:pt modelId="{E14174BB-E30D-4600-9FBB-E667DFC54DC4}" type="pres">
      <dgm:prSet presAssocID="{5F26FE29-C31D-4752-8FA2-C8ACD7894F44}" presName="descendantText" presStyleLbl="alignAccFollowNode1" presStyleIdx="1" presStyleCnt="4">
        <dgm:presLayoutVars>
          <dgm:bulletEnabled val="1"/>
        </dgm:presLayoutVars>
      </dgm:prSet>
      <dgm:spPr/>
    </dgm:pt>
    <dgm:pt modelId="{146A80F5-5113-42F3-BC50-0CE3AA955868}" type="pres">
      <dgm:prSet presAssocID="{27FA1051-A926-4D02-B0E1-A5D738D0FBD4}" presName="sp" presStyleCnt="0"/>
      <dgm:spPr/>
    </dgm:pt>
    <dgm:pt modelId="{2047015F-C3E5-4034-A77E-4A43C8110233}" type="pres">
      <dgm:prSet presAssocID="{AA46A780-2159-4EF1-801B-5B9716D6F083}" presName="linNode" presStyleCnt="0"/>
      <dgm:spPr/>
    </dgm:pt>
    <dgm:pt modelId="{05006578-A89A-41F0-AB82-7F498B23DF20}" type="pres">
      <dgm:prSet presAssocID="{AA46A780-2159-4EF1-801B-5B9716D6F083}" presName="parentText" presStyleLbl="node1" presStyleIdx="2" presStyleCnt="4">
        <dgm:presLayoutVars>
          <dgm:chMax val="1"/>
          <dgm:bulletEnabled val="1"/>
        </dgm:presLayoutVars>
      </dgm:prSet>
      <dgm:spPr/>
    </dgm:pt>
    <dgm:pt modelId="{E2C451EC-B2C3-48FD-B127-BEC6F3382808}" type="pres">
      <dgm:prSet presAssocID="{AA46A780-2159-4EF1-801B-5B9716D6F083}" presName="descendantText" presStyleLbl="alignAccFollowNode1" presStyleIdx="2" presStyleCnt="4" custScaleX="95680" custScaleY="141464">
        <dgm:presLayoutVars>
          <dgm:bulletEnabled val="1"/>
        </dgm:presLayoutVars>
      </dgm:prSet>
      <dgm:spPr/>
    </dgm:pt>
    <dgm:pt modelId="{67B02D9E-B198-4CC5-85E5-6E0FE50487E6}" type="pres">
      <dgm:prSet presAssocID="{30B81FC9-FA43-4C7B-AAA0-D1F3EB554DE7}" presName="sp" presStyleCnt="0"/>
      <dgm:spPr/>
    </dgm:pt>
    <dgm:pt modelId="{135E6435-C5AF-4FD1-8B8B-B6EE7E4F9E28}" type="pres">
      <dgm:prSet presAssocID="{0C44185A-3345-4221-8C03-1A8B23DC1932}" presName="linNode" presStyleCnt="0"/>
      <dgm:spPr/>
    </dgm:pt>
    <dgm:pt modelId="{BAE14943-23D3-4138-8B29-09903067F54B}" type="pres">
      <dgm:prSet presAssocID="{0C44185A-3345-4221-8C03-1A8B23DC1932}" presName="parentText" presStyleLbl="node1" presStyleIdx="3" presStyleCnt="4">
        <dgm:presLayoutVars>
          <dgm:chMax val="1"/>
          <dgm:bulletEnabled val="1"/>
        </dgm:presLayoutVars>
      </dgm:prSet>
      <dgm:spPr/>
    </dgm:pt>
    <dgm:pt modelId="{52DEE66C-46B2-48BA-A5F9-382EA5364713}" type="pres">
      <dgm:prSet presAssocID="{0C44185A-3345-4221-8C03-1A8B23DC1932}" presName="descendantText" presStyleLbl="alignAccFollowNode1" presStyleIdx="3" presStyleCnt="4">
        <dgm:presLayoutVars>
          <dgm:bulletEnabled val="1"/>
        </dgm:presLayoutVars>
      </dgm:prSet>
      <dgm:spPr/>
    </dgm:pt>
  </dgm:ptLst>
  <dgm:cxnLst>
    <dgm:cxn modelId="{00D5F819-7C23-46C0-BF58-ADE5A537CDFE}" type="presOf" srcId="{0C44185A-3345-4221-8C03-1A8B23DC1932}" destId="{BAE14943-23D3-4138-8B29-09903067F54B}" srcOrd="0" destOrd="0" presId="urn:microsoft.com/office/officeart/2005/8/layout/vList5"/>
    <dgm:cxn modelId="{BD28185F-66A7-4011-8A11-5E2BA87FC61F}" srcId="{CCE178A7-3719-4E94-A897-FC380005D4CE}" destId="{5F26FE29-C31D-4752-8FA2-C8ACD7894F44}" srcOrd="1" destOrd="0" parTransId="{8E599824-E8A2-4C48-9A3B-A536AF477FCC}" sibTransId="{27FA1051-A926-4D02-B0E1-A5D738D0FBD4}"/>
    <dgm:cxn modelId="{65A6BE63-9521-4E45-902D-A68F9B94A554}" srcId="{CCE178A7-3719-4E94-A897-FC380005D4CE}" destId="{AA46A780-2159-4EF1-801B-5B9716D6F083}" srcOrd="2" destOrd="0" parTransId="{0738BD4B-AD4B-4A26-A4EE-349869801867}" sibTransId="{30B81FC9-FA43-4C7B-AAA0-D1F3EB554DE7}"/>
    <dgm:cxn modelId="{459BE379-950D-4909-AE16-4BAB9F450DD2}" type="presOf" srcId="{AA46A780-2159-4EF1-801B-5B9716D6F083}" destId="{05006578-A89A-41F0-AB82-7F498B23DF20}" srcOrd="0" destOrd="0" presId="urn:microsoft.com/office/officeart/2005/8/layout/vList5"/>
    <dgm:cxn modelId="{D2C05C81-E620-4CAE-9251-B86C0EC1D6E5}" type="presOf" srcId="{7B777A29-AFCB-4568-A2A8-BD808E3980A4}" destId="{52DEE66C-46B2-48BA-A5F9-382EA5364713}" srcOrd="0" destOrd="0" presId="urn:microsoft.com/office/officeart/2005/8/layout/vList5"/>
    <dgm:cxn modelId="{FC685B86-A8DF-4F24-9FE3-415DDA1BD258}" type="presOf" srcId="{33E651FE-8349-4750-82AB-519B15CF72B4}" destId="{A8D35087-1138-41BB-B984-641AFECEDAA6}" srcOrd="0" destOrd="0" presId="urn:microsoft.com/office/officeart/2005/8/layout/vList5"/>
    <dgm:cxn modelId="{26F00F8C-1C7E-4696-9D11-2C4119C9A167}" type="presOf" srcId="{86AD87B5-C1E6-4FE3-8D44-B15EDF66FA81}" destId="{E2C451EC-B2C3-48FD-B127-BEC6F3382808}" srcOrd="0" destOrd="0" presId="urn:microsoft.com/office/officeart/2005/8/layout/vList5"/>
    <dgm:cxn modelId="{2560488D-FA9C-4EFF-9789-D79E8156A9C7}" srcId="{5F26FE29-C31D-4752-8FA2-C8ACD7894F44}" destId="{64A03AC6-0B5D-4502-B089-5D54ED7801F7}" srcOrd="0" destOrd="0" parTransId="{F5EC5DF1-6ECA-4E9A-9485-EC73666CB49C}" sibTransId="{BF8E4965-3CEC-4E75-9B32-30391C83CCAD}"/>
    <dgm:cxn modelId="{08C436A7-87B8-49B9-B27D-F21089EE6DC8}" srcId="{AA46A780-2159-4EF1-801B-5B9716D6F083}" destId="{86AD87B5-C1E6-4FE3-8D44-B15EDF66FA81}" srcOrd="0" destOrd="0" parTransId="{20029733-2F8B-4847-A3DC-6DA2315EDC98}" sibTransId="{FA717A9E-3A98-4C1F-99BF-193170D96F48}"/>
    <dgm:cxn modelId="{6E9817B7-3E90-445A-8BF5-9EBDBE8E6F0F}" srcId="{CCE178A7-3719-4E94-A897-FC380005D4CE}" destId="{0C44185A-3345-4221-8C03-1A8B23DC1932}" srcOrd="3" destOrd="0" parTransId="{AF1C8526-B040-4508-9CB2-C938381416BD}" sibTransId="{B11D5C4D-46E9-45C2-BC81-131CF74D8AB8}"/>
    <dgm:cxn modelId="{B1A3E7BA-217B-4A56-B695-33062CD8E522}" srcId="{33E651FE-8349-4750-82AB-519B15CF72B4}" destId="{9328635D-9F84-45FC-AA90-DE3BEABA4528}" srcOrd="0" destOrd="0" parTransId="{0B1F2419-D7B5-4976-BC51-A45769E72700}" sibTransId="{2FEA4261-CEC5-4CE8-A17D-7C0543F36F1B}"/>
    <dgm:cxn modelId="{A3660BBB-88F0-48FB-8AF1-1FACFC8248DF}" srcId="{0C44185A-3345-4221-8C03-1A8B23DC1932}" destId="{7B777A29-AFCB-4568-A2A8-BD808E3980A4}" srcOrd="0" destOrd="0" parTransId="{1B4425D8-FFD8-45E8-B969-BA455521E0A0}" sibTransId="{B0F761E6-7CD4-4D4B-88CF-96015A90983D}"/>
    <dgm:cxn modelId="{0F60BCC6-4DF0-4355-B547-D4DC5F135774}" type="presOf" srcId="{9328635D-9F84-45FC-AA90-DE3BEABA4528}" destId="{A68A7F75-BF4B-4FCD-BA85-F5A9B60E7DCE}" srcOrd="0" destOrd="0" presId="urn:microsoft.com/office/officeart/2005/8/layout/vList5"/>
    <dgm:cxn modelId="{2BA945D4-8899-4292-A037-6C659213E05D}" type="presOf" srcId="{5F26FE29-C31D-4752-8FA2-C8ACD7894F44}" destId="{D9E8B5E5-10FD-4E24-B16A-5B9D410A7989}" srcOrd="0" destOrd="0" presId="urn:microsoft.com/office/officeart/2005/8/layout/vList5"/>
    <dgm:cxn modelId="{28E5E6E2-C308-49A4-A689-C257BCF25214}" type="presOf" srcId="{CCE178A7-3719-4E94-A897-FC380005D4CE}" destId="{56597D24-750A-4D0B-929A-27E0039A2F7B}" srcOrd="0" destOrd="0" presId="urn:microsoft.com/office/officeart/2005/8/layout/vList5"/>
    <dgm:cxn modelId="{DDF8DAF9-6421-460D-91AB-57A96ED65CA7}" type="presOf" srcId="{64A03AC6-0B5D-4502-B089-5D54ED7801F7}" destId="{E14174BB-E30D-4600-9FBB-E667DFC54DC4}" srcOrd="0" destOrd="0" presId="urn:microsoft.com/office/officeart/2005/8/layout/vList5"/>
    <dgm:cxn modelId="{337192FA-E429-4899-A149-52F0AA3037A2}" srcId="{CCE178A7-3719-4E94-A897-FC380005D4CE}" destId="{33E651FE-8349-4750-82AB-519B15CF72B4}" srcOrd="0" destOrd="0" parTransId="{69C311F8-AF7A-46BF-B51F-2DD920DAB91C}" sibTransId="{89892179-FD16-42AB-A8A2-4F8F03E227D8}"/>
    <dgm:cxn modelId="{B64A0AD7-CCD3-4D9B-AFA2-FAFBAEDF9A40}" type="presParOf" srcId="{56597D24-750A-4D0B-929A-27E0039A2F7B}" destId="{86C06008-0220-4D31-BC0A-011896584716}" srcOrd="0" destOrd="0" presId="urn:microsoft.com/office/officeart/2005/8/layout/vList5"/>
    <dgm:cxn modelId="{76F4FC00-81F4-4013-B2FB-3E651B3E98B0}" type="presParOf" srcId="{86C06008-0220-4D31-BC0A-011896584716}" destId="{A8D35087-1138-41BB-B984-641AFECEDAA6}" srcOrd="0" destOrd="0" presId="urn:microsoft.com/office/officeart/2005/8/layout/vList5"/>
    <dgm:cxn modelId="{6F37AFD9-4E86-40AD-8C3D-C769AF39C438}" type="presParOf" srcId="{86C06008-0220-4D31-BC0A-011896584716}" destId="{A68A7F75-BF4B-4FCD-BA85-F5A9B60E7DCE}" srcOrd="1" destOrd="0" presId="urn:microsoft.com/office/officeart/2005/8/layout/vList5"/>
    <dgm:cxn modelId="{C7BE09DA-E780-4DF8-B930-EE33F765C3C5}" type="presParOf" srcId="{56597D24-750A-4D0B-929A-27E0039A2F7B}" destId="{29DC2150-447E-48D4-A4BE-AA0778CC47DD}" srcOrd="1" destOrd="0" presId="urn:microsoft.com/office/officeart/2005/8/layout/vList5"/>
    <dgm:cxn modelId="{0EB9973B-08E7-4B2C-9A83-668615BC9144}" type="presParOf" srcId="{56597D24-750A-4D0B-929A-27E0039A2F7B}" destId="{FC56965F-D271-4C66-A49E-0FA8BBE8B793}" srcOrd="2" destOrd="0" presId="urn:microsoft.com/office/officeart/2005/8/layout/vList5"/>
    <dgm:cxn modelId="{FEDF8E46-4CCA-42D1-BFB0-27D8062E0F56}" type="presParOf" srcId="{FC56965F-D271-4C66-A49E-0FA8BBE8B793}" destId="{D9E8B5E5-10FD-4E24-B16A-5B9D410A7989}" srcOrd="0" destOrd="0" presId="urn:microsoft.com/office/officeart/2005/8/layout/vList5"/>
    <dgm:cxn modelId="{848D5144-F1B5-4136-B171-C773D8AA61BA}" type="presParOf" srcId="{FC56965F-D271-4C66-A49E-0FA8BBE8B793}" destId="{E14174BB-E30D-4600-9FBB-E667DFC54DC4}" srcOrd="1" destOrd="0" presId="urn:microsoft.com/office/officeart/2005/8/layout/vList5"/>
    <dgm:cxn modelId="{65B9750A-4B77-4CD3-A31F-44DB23C76709}" type="presParOf" srcId="{56597D24-750A-4D0B-929A-27E0039A2F7B}" destId="{146A80F5-5113-42F3-BC50-0CE3AA955868}" srcOrd="3" destOrd="0" presId="urn:microsoft.com/office/officeart/2005/8/layout/vList5"/>
    <dgm:cxn modelId="{F4890BB6-2731-40C9-8005-C33464CEEA70}" type="presParOf" srcId="{56597D24-750A-4D0B-929A-27E0039A2F7B}" destId="{2047015F-C3E5-4034-A77E-4A43C8110233}" srcOrd="4" destOrd="0" presId="urn:microsoft.com/office/officeart/2005/8/layout/vList5"/>
    <dgm:cxn modelId="{8E97058B-DEAD-4B1C-A835-E03318EFF060}" type="presParOf" srcId="{2047015F-C3E5-4034-A77E-4A43C8110233}" destId="{05006578-A89A-41F0-AB82-7F498B23DF20}" srcOrd="0" destOrd="0" presId="urn:microsoft.com/office/officeart/2005/8/layout/vList5"/>
    <dgm:cxn modelId="{90D39FD9-F5C2-4C63-AAFB-CAB528B60FAE}" type="presParOf" srcId="{2047015F-C3E5-4034-A77E-4A43C8110233}" destId="{E2C451EC-B2C3-48FD-B127-BEC6F3382808}" srcOrd="1" destOrd="0" presId="urn:microsoft.com/office/officeart/2005/8/layout/vList5"/>
    <dgm:cxn modelId="{7FCF50B9-0A1D-411B-B4D8-965A931F3336}" type="presParOf" srcId="{56597D24-750A-4D0B-929A-27E0039A2F7B}" destId="{67B02D9E-B198-4CC5-85E5-6E0FE50487E6}" srcOrd="5" destOrd="0" presId="urn:microsoft.com/office/officeart/2005/8/layout/vList5"/>
    <dgm:cxn modelId="{0494ED08-77B7-4105-8B36-2B5FA811FDF7}" type="presParOf" srcId="{56597D24-750A-4D0B-929A-27E0039A2F7B}" destId="{135E6435-C5AF-4FD1-8B8B-B6EE7E4F9E28}" srcOrd="6" destOrd="0" presId="urn:microsoft.com/office/officeart/2005/8/layout/vList5"/>
    <dgm:cxn modelId="{29AAF09E-E6FD-47A8-8832-B6D25F9B858C}" type="presParOf" srcId="{135E6435-C5AF-4FD1-8B8B-B6EE7E4F9E28}" destId="{BAE14943-23D3-4138-8B29-09903067F54B}" srcOrd="0" destOrd="0" presId="urn:microsoft.com/office/officeart/2005/8/layout/vList5"/>
    <dgm:cxn modelId="{9D291798-C94A-4BC3-AB9C-F1AEE5D475E8}" type="presParOf" srcId="{135E6435-C5AF-4FD1-8B8B-B6EE7E4F9E28}" destId="{52DEE66C-46B2-48BA-A5F9-382EA5364713}" srcOrd="1" destOrd="0" presId="urn:microsoft.com/office/officeart/2005/8/layout/vList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3F76738-9471-4389-B0C3-C88D813565F9}">
      <dsp:nvSpPr>
        <dsp:cNvPr id="0" name=""/>
        <dsp:cNvSpPr/>
      </dsp:nvSpPr>
      <dsp:spPr>
        <a:xfrm>
          <a:off x="7975119" y="941002"/>
          <a:ext cx="2331272" cy="362862"/>
        </a:xfrm>
        <a:custGeom>
          <a:avLst/>
          <a:gdLst/>
          <a:ahLst/>
          <a:cxnLst/>
          <a:rect l="0" t="0" r="0" b="0"/>
          <a:pathLst>
            <a:path>
              <a:moveTo>
                <a:pt x="0" y="0"/>
              </a:moveTo>
              <a:lnTo>
                <a:pt x="0" y="181431"/>
              </a:lnTo>
              <a:lnTo>
                <a:pt x="2331272" y="181431"/>
              </a:lnTo>
              <a:lnTo>
                <a:pt x="2331272" y="362862"/>
              </a:lnTo>
            </a:path>
          </a:pathLst>
        </a:custGeom>
        <a:noFill/>
        <a:ln w="19050" cap="flat" cmpd="sng" algn="ctr">
          <a:solidFill>
            <a:schemeClr val="accent6">
              <a:lumMod val="75000"/>
            </a:schemeClr>
          </a:solidFill>
          <a:prstDash val="solid"/>
          <a:miter lim="800000"/>
        </a:ln>
        <a:effectLst/>
      </dsp:spPr>
      <dsp:style>
        <a:lnRef idx="2">
          <a:scrgbClr r="0" g="0" b="0"/>
        </a:lnRef>
        <a:fillRef idx="0">
          <a:scrgbClr r="0" g="0" b="0"/>
        </a:fillRef>
        <a:effectRef idx="0">
          <a:scrgbClr r="0" g="0" b="0"/>
        </a:effectRef>
        <a:fontRef idx="minor"/>
      </dsp:style>
    </dsp:sp>
    <dsp:sp modelId="{0DF607FC-0E94-415E-AE7E-463DB608571B}">
      <dsp:nvSpPr>
        <dsp:cNvPr id="0" name=""/>
        <dsp:cNvSpPr/>
      </dsp:nvSpPr>
      <dsp:spPr>
        <a:xfrm>
          <a:off x="7651946" y="941002"/>
          <a:ext cx="323172" cy="362862"/>
        </a:xfrm>
        <a:custGeom>
          <a:avLst/>
          <a:gdLst/>
          <a:ahLst/>
          <a:cxnLst/>
          <a:rect l="0" t="0" r="0" b="0"/>
          <a:pathLst>
            <a:path>
              <a:moveTo>
                <a:pt x="323172" y="0"/>
              </a:moveTo>
              <a:lnTo>
                <a:pt x="323172" y="181431"/>
              </a:lnTo>
              <a:lnTo>
                <a:pt x="0" y="181431"/>
              </a:lnTo>
              <a:lnTo>
                <a:pt x="0" y="362862"/>
              </a:lnTo>
            </a:path>
          </a:pathLst>
        </a:custGeom>
        <a:noFill/>
        <a:ln w="19050" cap="flat" cmpd="sng" algn="ctr">
          <a:solidFill>
            <a:schemeClr val="accent6">
              <a:lumMod val="75000"/>
            </a:schemeClr>
          </a:solidFill>
          <a:prstDash val="solid"/>
          <a:miter lim="800000"/>
        </a:ln>
        <a:effectLst/>
      </dsp:spPr>
      <dsp:style>
        <a:lnRef idx="2">
          <a:scrgbClr r="0" g="0" b="0"/>
        </a:lnRef>
        <a:fillRef idx="0">
          <a:scrgbClr r="0" g="0" b="0"/>
        </a:fillRef>
        <a:effectRef idx="0">
          <a:scrgbClr r="0" g="0" b="0"/>
        </a:effectRef>
        <a:fontRef idx="minor"/>
      </dsp:style>
    </dsp:sp>
    <dsp:sp modelId="{3773A89B-4B3E-4621-A26D-BC88B955BB3E}">
      <dsp:nvSpPr>
        <dsp:cNvPr id="0" name=""/>
        <dsp:cNvSpPr/>
      </dsp:nvSpPr>
      <dsp:spPr>
        <a:xfrm>
          <a:off x="5320674" y="941002"/>
          <a:ext cx="2654444" cy="362862"/>
        </a:xfrm>
        <a:custGeom>
          <a:avLst/>
          <a:gdLst/>
          <a:ahLst/>
          <a:cxnLst/>
          <a:rect l="0" t="0" r="0" b="0"/>
          <a:pathLst>
            <a:path>
              <a:moveTo>
                <a:pt x="2654444" y="0"/>
              </a:moveTo>
              <a:lnTo>
                <a:pt x="2654444" y="181431"/>
              </a:lnTo>
              <a:lnTo>
                <a:pt x="0" y="181431"/>
              </a:lnTo>
              <a:lnTo>
                <a:pt x="0" y="362862"/>
              </a:lnTo>
            </a:path>
          </a:pathLst>
        </a:custGeom>
        <a:noFill/>
        <a:ln w="19050" cap="flat" cmpd="sng" algn="ctr">
          <a:solidFill>
            <a:schemeClr val="accent6">
              <a:lumMod val="75000"/>
            </a:schemeClr>
          </a:solidFill>
          <a:prstDash val="solid"/>
          <a:miter lim="800000"/>
        </a:ln>
        <a:effectLst/>
      </dsp:spPr>
      <dsp:style>
        <a:lnRef idx="2">
          <a:scrgbClr r="0" g="0" b="0"/>
        </a:lnRef>
        <a:fillRef idx="0">
          <a:scrgbClr r="0" g="0" b="0"/>
        </a:fillRef>
        <a:effectRef idx="0">
          <a:scrgbClr r="0" g="0" b="0"/>
        </a:effectRef>
        <a:fontRef idx="minor"/>
      </dsp:style>
    </dsp:sp>
    <dsp:sp modelId="{CFB43D32-75D6-4679-9B25-04CC0E024F6B}">
      <dsp:nvSpPr>
        <dsp:cNvPr id="0" name=""/>
        <dsp:cNvSpPr/>
      </dsp:nvSpPr>
      <dsp:spPr>
        <a:xfrm>
          <a:off x="1984506" y="941002"/>
          <a:ext cx="91440" cy="362862"/>
        </a:xfrm>
        <a:custGeom>
          <a:avLst/>
          <a:gdLst/>
          <a:ahLst/>
          <a:cxnLst/>
          <a:rect l="0" t="0" r="0" b="0"/>
          <a:pathLst>
            <a:path>
              <a:moveTo>
                <a:pt x="45720" y="0"/>
              </a:moveTo>
              <a:lnTo>
                <a:pt x="45720" y="362862"/>
              </a:lnTo>
            </a:path>
          </a:pathLst>
        </a:custGeom>
        <a:noFill/>
        <a:ln w="19050" cap="flat" cmpd="sng" algn="ctr">
          <a:solidFill>
            <a:schemeClr val="accent1">
              <a:lumMod val="75000"/>
            </a:schemeClr>
          </a:solidFill>
          <a:prstDash val="solid"/>
          <a:miter lim="800000"/>
        </a:ln>
        <a:effectLst/>
      </dsp:spPr>
      <dsp:style>
        <a:lnRef idx="2">
          <a:scrgbClr r="0" g="0" b="0"/>
        </a:lnRef>
        <a:fillRef idx="0">
          <a:scrgbClr r="0" g="0" b="0"/>
        </a:fillRef>
        <a:effectRef idx="0">
          <a:scrgbClr r="0" g="0" b="0"/>
        </a:effectRef>
        <a:fontRef idx="minor"/>
      </dsp:style>
    </dsp:sp>
    <dsp:sp modelId="{22A110CC-4706-466D-8CAB-E483FBF1D681}">
      <dsp:nvSpPr>
        <dsp:cNvPr id="0" name=""/>
        <dsp:cNvSpPr/>
      </dsp:nvSpPr>
      <dsp:spPr>
        <a:xfrm>
          <a:off x="786" y="77043"/>
          <a:ext cx="4058879" cy="863958"/>
        </a:xfrm>
        <a:prstGeom prst="rect">
          <a:avLst/>
        </a:prstGeom>
        <a:solidFill>
          <a:srgbClr val="DE00DE"/>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ES" sz="2000" b="1" kern="1200" dirty="0">
              <a:effectLst>
                <a:outerShdw blurRad="38100" dist="38100" dir="2700000" algn="tl">
                  <a:srgbClr val="000000">
                    <a:alpha val="43137"/>
                  </a:srgbClr>
                </a:outerShdw>
              </a:effectLst>
            </a:rPr>
            <a:t>Le mogli siano sottomesse ai mariti (Cl 3:18; </a:t>
          </a:r>
          <a:r>
            <a:rPr lang="es-ES" sz="2000" b="1" kern="1200" dirty="0" err="1">
              <a:effectLst>
                <a:outerShdw blurRad="38100" dist="38100" dir="2700000" algn="tl">
                  <a:srgbClr val="000000">
                    <a:alpha val="43137"/>
                  </a:srgbClr>
                </a:outerShdw>
              </a:effectLst>
            </a:rPr>
            <a:t>Ef</a:t>
          </a:r>
          <a:r>
            <a:rPr lang="es-ES" sz="2000" b="1" kern="1200" dirty="0">
              <a:effectLst>
                <a:outerShdw blurRad="38100" dist="38100" dir="2700000" algn="tl">
                  <a:srgbClr val="000000">
                    <a:alpha val="43137"/>
                  </a:srgbClr>
                </a:outerShdw>
              </a:effectLst>
            </a:rPr>
            <a:t> 5:22-24)</a:t>
          </a:r>
          <a:endParaRPr lang="es-ES" sz="2000" kern="1200" dirty="0">
            <a:effectLst>
              <a:outerShdw blurRad="38100" dist="38100" dir="2700000" algn="tl">
                <a:srgbClr val="000000">
                  <a:alpha val="43137"/>
                </a:srgbClr>
              </a:outerShdw>
            </a:effectLst>
          </a:endParaRPr>
        </a:p>
      </dsp:txBody>
      <dsp:txXfrm>
        <a:off x="786" y="77043"/>
        <a:ext cx="4058879" cy="863958"/>
      </dsp:txXfrm>
    </dsp:sp>
    <dsp:sp modelId="{DFFEC7CC-8650-4376-B344-F94E9DFE43D6}">
      <dsp:nvSpPr>
        <dsp:cNvPr id="0" name=""/>
        <dsp:cNvSpPr/>
      </dsp:nvSpPr>
      <dsp:spPr>
        <a:xfrm>
          <a:off x="207091" y="1303865"/>
          <a:ext cx="3646269" cy="1173636"/>
        </a:xfrm>
        <a:prstGeom prst="rect">
          <a:avLst/>
        </a:prstGeom>
        <a:solidFill>
          <a:schemeClr val="accent3">
            <a:lumMod val="40000"/>
            <a:lumOff val="60000"/>
          </a:schemeClr>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s-ES" sz="1800" b="1" kern="1200" dirty="0">
              <a:solidFill>
                <a:schemeClr val="tx1"/>
              </a:solidFill>
            </a:rPr>
            <a:t>Questa sottomissione è all’interno di una moderazione reciproca (</a:t>
          </a:r>
          <a:r>
            <a:rPr lang="es-ES" sz="1800" b="1" kern="1200" dirty="0" err="1">
              <a:solidFill>
                <a:schemeClr val="tx1"/>
              </a:solidFill>
            </a:rPr>
            <a:t>Ef</a:t>
          </a:r>
          <a:r>
            <a:rPr lang="es-ES" sz="1800" b="1" kern="1200" dirty="0">
              <a:solidFill>
                <a:schemeClr val="tx1"/>
              </a:solidFill>
            </a:rPr>
            <a:t> 5:21), e deve essere “come conviene al Signore”</a:t>
          </a:r>
          <a:endParaRPr lang="es-ES" sz="1800" kern="1200" dirty="0">
            <a:solidFill>
              <a:schemeClr val="tx1"/>
            </a:solidFill>
          </a:endParaRPr>
        </a:p>
      </dsp:txBody>
      <dsp:txXfrm>
        <a:off x="207091" y="1303865"/>
        <a:ext cx="3646269" cy="1173636"/>
      </dsp:txXfrm>
    </dsp:sp>
    <dsp:sp modelId="{5601FD7B-FCCF-4F1D-ACBA-CDDCA6D9F769}">
      <dsp:nvSpPr>
        <dsp:cNvPr id="0" name=""/>
        <dsp:cNvSpPr/>
      </dsp:nvSpPr>
      <dsp:spPr>
        <a:xfrm>
          <a:off x="6276860" y="77043"/>
          <a:ext cx="3396516" cy="863958"/>
        </a:xfrm>
        <a:prstGeom prst="rect">
          <a:avLst/>
        </a:prstGeom>
        <a:solidFill>
          <a:schemeClr val="accent6">
            <a:lumMod val="75000"/>
          </a:schemeClr>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ES" sz="2000" b="1" kern="1200" dirty="0">
              <a:effectLst>
                <a:outerShdw blurRad="38100" dist="38100" dir="2700000" algn="tl">
                  <a:srgbClr val="000000">
                    <a:alpha val="43137"/>
                  </a:srgbClr>
                </a:outerShdw>
              </a:effectLst>
            </a:rPr>
            <a:t>I mariti devono amare le loro mogli (Cl 3:19; </a:t>
          </a:r>
          <a:r>
            <a:rPr lang="es-ES" sz="2000" b="1" kern="1200" dirty="0" err="1">
              <a:effectLst>
                <a:outerShdw blurRad="38100" dist="38100" dir="2700000" algn="tl">
                  <a:srgbClr val="000000">
                    <a:alpha val="43137"/>
                  </a:srgbClr>
                </a:outerShdw>
              </a:effectLst>
            </a:rPr>
            <a:t>Ef</a:t>
          </a:r>
          <a:r>
            <a:rPr lang="es-ES" sz="2000" b="1" kern="1200" dirty="0">
              <a:effectLst>
                <a:outerShdw blurRad="38100" dist="38100" dir="2700000" algn="tl">
                  <a:srgbClr val="000000">
                    <a:alpha val="43137"/>
                  </a:srgbClr>
                </a:outerShdw>
              </a:effectLst>
            </a:rPr>
            <a:t> 5:28)</a:t>
          </a:r>
          <a:endParaRPr lang="es-ES" sz="2000" kern="1200" dirty="0">
            <a:effectLst>
              <a:outerShdw blurRad="38100" dist="38100" dir="2700000" algn="tl">
                <a:srgbClr val="000000">
                  <a:alpha val="43137"/>
                </a:srgbClr>
              </a:outerShdw>
            </a:effectLst>
          </a:endParaRPr>
        </a:p>
      </dsp:txBody>
      <dsp:txXfrm>
        <a:off x="6276860" y="77043"/>
        <a:ext cx="3396516" cy="863958"/>
      </dsp:txXfrm>
    </dsp:sp>
    <dsp:sp modelId="{D10FB4C4-AF42-4FE5-93F7-62AC3A5E47F9}">
      <dsp:nvSpPr>
        <dsp:cNvPr id="0" name=""/>
        <dsp:cNvSpPr/>
      </dsp:nvSpPr>
      <dsp:spPr>
        <a:xfrm>
          <a:off x="4216223" y="1303865"/>
          <a:ext cx="2208901" cy="1143311"/>
        </a:xfrm>
        <a:prstGeom prst="rect">
          <a:avLst/>
        </a:prstGeom>
        <a:solidFill>
          <a:schemeClr val="accent2">
            <a:lumMod val="40000"/>
            <a:lumOff val="60000"/>
          </a:schemeClr>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s-ES" sz="1800" b="1" kern="1200" dirty="0">
              <a:solidFill>
                <a:schemeClr val="tx1"/>
              </a:solidFill>
            </a:rPr>
            <a:t>Amarle con lo stesso </a:t>
          </a:r>
          <a:r>
            <a:rPr lang="es-ES" sz="1800" b="1" kern="1200" dirty="0" err="1">
              <a:solidFill>
                <a:schemeClr val="tx1"/>
              </a:solidFill>
            </a:rPr>
            <a:t>amore</a:t>
          </a:r>
          <a:r>
            <a:rPr lang="es-ES" sz="1800" b="1" kern="1200" dirty="0">
              <a:solidFill>
                <a:schemeClr val="tx1"/>
              </a:solidFill>
            </a:rPr>
            <a:t> con cui Cristo ci amò (</a:t>
          </a:r>
          <a:r>
            <a:rPr lang="es-ES" sz="1800" b="1" kern="1200" dirty="0" err="1">
              <a:solidFill>
                <a:schemeClr val="tx1"/>
              </a:solidFill>
            </a:rPr>
            <a:t>Ef</a:t>
          </a:r>
          <a:r>
            <a:rPr lang="es-ES" sz="1800" b="1" kern="1200" dirty="0">
              <a:solidFill>
                <a:schemeClr val="tx1"/>
              </a:solidFill>
            </a:rPr>
            <a:t> 5:25)</a:t>
          </a:r>
          <a:endParaRPr lang="es-ES" sz="1800" kern="1200" dirty="0">
            <a:solidFill>
              <a:schemeClr val="tx1"/>
            </a:solidFill>
          </a:endParaRPr>
        </a:p>
      </dsp:txBody>
      <dsp:txXfrm>
        <a:off x="4216223" y="1303865"/>
        <a:ext cx="2208901" cy="1143311"/>
      </dsp:txXfrm>
    </dsp:sp>
    <dsp:sp modelId="{7A4C319D-A6F4-49C1-95C5-717447B2D079}">
      <dsp:nvSpPr>
        <dsp:cNvPr id="0" name=""/>
        <dsp:cNvSpPr/>
      </dsp:nvSpPr>
      <dsp:spPr>
        <a:xfrm>
          <a:off x="6787987" y="1303865"/>
          <a:ext cx="1727917" cy="1143311"/>
        </a:xfrm>
        <a:prstGeom prst="rect">
          <a:avLst/>
        </a:prstGeom>
        <a:solidFill>
          <a:schemeClr val="accent4">
            <a:lumMod val="40000"/>
            <a:lumOff val="60000"/>
          </a:schemeClr>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s-ES" sz="1800" b="1" kern="1200" dirty="0">
              <a:solidFill>
                <a:schemeClr val="tx1"/>
              </a:solidFill>
            </a:rPr>
            <a:t>Sono responsabili del loro benessere (</a:t>
          </a:r>
          <a:r>
            <a:rPr lang="es-ES" sz="1800" b="1" kern="1200" dirty="0" err="1">
              <a:solidFill>
                <a:schemeClr val="tx1"/>
              </a:solidFill>
            </a:rPr>
            <a:t>Ef</a:t>
          </a:r>
          <a:r>
            <a:rPr lang="es-ES" sz="1800" b="1" kern="1200" dirty="0">
              <a:solidFill>
                <a:schemeClr val="tx1"/>
              </a:solidFill>
            </a:rPr>
            <a:t> 5:29)</a:t>
          </a:r>
          <a:endParaRPr lang="es-ES" sz="1800" kern="1200" dirty="0">
            <a:solidFill>
              <a:schemeClr val="tx1"/>
            </a:solidFill>
          </a:endParaRPr>
        </a:p>
      </dsp:txBody>
      <dsp:txXfrm>
        <a:off x="6787987" y="1303865"/>
        <a:ext cx="1727917" cy="1143311"/>
      </dsp:txXfrm>
    </dsp:sp>
    <dsp:sp modelId="{62195F57-FACC-4C3E-B7F8-191AF549327B}">
      <dsp:nvSpPr>
        <dsp:cNvPr id="0" name=""/>
        <dsp:cNvSpPr/>
      </dsp:nvSpPr>
      <dsp:spPr>
        <a:xfrm>
          <a:off x="8878768" y="1303865"/>
          <a:ext cx="2855246" cy="1143311"/>
        </a:xfrm>
        <a:prstGeom prst="rect">
          <a:avLst/>
        </a:prstGeom>
        <a:solidFill>
          <a:schemeClr val="accent5">
            <a:lumMod val="40000"/>
            <a:lumOff val="60000"/>
          </a:schemeClr>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s-ES" sz="1800" b="1" kern="1200" dirty="0">
              <a:solidFill>
                <a:schemeClr val="tx1"/>
              </a:solidFill>
            </a:rPr>
            <a:t>Non essere “aspri” (non amareggiarle, non essere duri o violenti, non essere tiranni)</a:t>
          </a:r>
          <a:endParaRPr lang="es-ES" sz="1800" kern="1200" dirty="0">
            <a:solidFill>
              <a:schemeClr val="tx1"/>
            </a:solidFill>
          </a:endParaRPr>
        </a:p>
      </dsp:txBody>
      <dsp:txXfrm>
        <a:off x="8878768" y="1303865"/>
        <a:ext cx="2855246" cy="114331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A6CABC-8F83-4877-8923-49EC9D1B1223}">
      <dsp:nvSpPr>
        <dsp:cNvPr id="0" name=""/>
        <dsp:cNvSpPr/>
      </dsp:nvSpPr>
      <dsp:spPr>
        <a:xfrm>
          <a:off x="100645" y="1257"/>
          <a:ext cx="5359390" cy="652547"/>
        </a:xfrm>
        <a:prstGeom prst="roundRect">
          <a:avLst>
            <a:gd name="adj" fmla="val 10000"/>
          </a:avLst>
        </a:prstGeom>
        <a:solidFill>
          <a:schemeClr val="accent4">
            <a:lumMod val="75000"/>
          </a:schemeClr>
        </a:solidFill>
        <a:ln>
          <a:noFill/>
        </a:ln>
        <a:effectLst>
          <a:outerShdw blurRad="50800" dist="38100" dir="2700000" algn="tl" rotWithShape="0">
            <a:prstClr val="black">
              <a:alpha val="40000"/>
            </a:prst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8100" tIns="25400" rIns="38100" bIns="25400" numCol="1" spcCol="1270" anchor="ctr" anchorCtr="0">
          <a:noAutofit/>
        </a:bodyPr>
        <a:lstStyle/>
        <a:p>
          <a:pPr marL="0" lvl="0" indent="0" algn="ctr" defTabSz="889000">
            <a:lnSpc>
              <a:spcPct val="90000"/>
            </a:lnSpc>
            <a:spcBef>
              <a:spcPct val="0"/>
            </a:spcBef>
            <a:spcAft>
              <a:spcPct val="35000"/>
            </a:spcAft>
            <a:buNone/>
          </a:pPr>
          <a:r>
            <a:rPr lang="es-ES" sz="2000" b="1" kern="1200" dirty="0">
              <a:effectLst>
                <a:outerShdw blurRad="38100" dist="38100" dir="2700000" algn="tl">
                  <a:srgbClr val="000000">
                    <a:alpha val="43137"/>
                  </a:srgbClr>
                </a:outerShdw>
              </a:effectLst>
            </a:rPr>
            <a:t>Responsabilità dei figli e figlie</a:t>
          </a:r>
          <a:br>
            <a:rPr lang="es-ES" sz="2000" b="1" kern="1200" dirty="0">
              <a:effectLst>
                <a:outerShdw blurRad="38100" dist="38100" dir="2700000" algn="tl">
                  <a:srgbClr val="000000">
                    <a:alpha val="43137"/>
                  </a:srgbClr>
                </a:outerShdw>
              </a:effectLst>
            </a:rPr>
          </a:br>
          <a:r>
            <a:rPr lang="es-ES" sz="2000" b="1" kern="1200" dirty="0">
              <a:effectLst>
                <a:outerShdw blurRad="38100" dist="38100" dir="2700000" algn="tl">
                  <a:srgbClr val="000000">
                    <a:alpha val="43137"/>
                  </a:srgbClr>
                </a:outerShdw>
              </a:effectLst>
            </a:rPr>
            <a:t>(Cl 3:20; </a:t>
          </a:r>
          <a:r>
            <a:rPr lang="es-ES" sz="2000" b="1" kern="1200" dirty="0" err="1">
              <a:effectLst>
                <a:outerShdw blurRad="38100" dist="38100" dir="2700000" algn="tl">
                  <a:srgbClr val="000000">
                    <a:alpha val="43137"/>
                  </a:srgbClr>
                </a:outerShdw>
              </a:effectLst>
            </a:rPr>
            <a:t>Ef</a:t>
          </a:r>
          <a:r>
            <a:rPr lang="es-ES" sz="2000" b="1" kern="1200" dirty="0">
              <a:effectLst>
                <a:outerShdw blurRad="38100" dist="38100" dir="2700000" algn="tl">
                  <a:srgbClr val="000000">
                    <a:alpha val="43137"/>
                  </a:srgbClr>
                </a:outerShdw>
              </a:effectLst>
            </a:rPr>
            <a:t> 6:1-3)</a:t>
          </a:r>
          <a:endParaRPr lang="es-ES" sz="2000" kern="1200" dirty="0">
            <a:effectLst>
              <a:outerShdw blurRad="38100" dist="38100" dir="2700000" algn="tl">
                <a:srgbClr val="000000">
                  <a:alpha val="43137"/>
                </a:srgbClr>
              </a:outerShdw>
            </a:effectLst>
          </a:endParaRPr>
        </a:p>
      </dsp:txBody>
      <dsp:txXfrm>
        <a:off x="119757" y="20369"/>
        <a:ext cx="5321166" cy="614323"/>
      </dsp:txXfrm>
    </dsp:sp>
    <dsp:sp modelId="{8C9C4CCF-77E5-4330-B682-33D260B7E9D7}">
      <dsp:nvSpPr>
        <dsp:cNvPr id="0" name=""/>
        <dsp:cNvSpPr/>
      </dsp:nvSpPr>
      <dsp:spPr>
        <a:xfrm>
          <a:off x="636584" y="653805"/>
          <a:ext cx="368771" cy="419290"/>
        </a:xfrm>
        <a:custGeom>
          <a:avLst/>
          <a:gdLst/>
          <a:ahLst/>
          <a:cxnLst/>
          <a:rect l="0" t="0" r="0" b="0"/>
          <a:pathLst>
            <a:path>
              <a:moveTo>
                <a:pt x="0" y="0"/>
              </a:moveTo>
              <a:lnTo>
                <a:pt x="0" y="419290"/>
              </a:lnTo>
              <a:lnTo>
                <a:pt x="368771" y="419290"/>
              </a:lnTo>
            </a:path>
          </a:pathLst>
        </a:custGeom>
        <a:noFill/>
        <a:ln w="19050" cap="flat" cmpd="sng" algn="ctr">
          <a:solidFill>
            <a:schemeClr val="accent4">
              <a:lumMod val="7500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CA9A7C24-E244-4634-8B22-F1CBDEFD86E3}">
      <dsp:nvSpPr>
        <dsp:cNvPr id="0" name=""/>
        <dsp:cNvSpPr/>
      </dsp:nvSpPr>
      <dsp:spPr>
        <a:xfrm>
          <a:off x="1005355" y="780196"/>
          <a:ext cx="4930881" cy="585797"/>
        </a:xfrm>
        <a:prstGeom prst="roundRect">
          <a:avLst>
            <a:gd name="adj" fmla="val 10000"/>
          </a:avLst>
        </a:prstGeom>
        <a:solidFill>
          <a:schemeClr val="accent5">
            <a:lumMod val="40000"/>
            <a:lumOff val="60000"/>
          </a:schemeClr>
        </a:solidFill>
        <a:ln w="12700" cap="flat" cmpd="sng" algn="ctr">
          <a:solidFill>
            <a:schemeClr val="accent5"/>
          </a:solidFill>
          <a:prstDash val="solid"/>
          <a:miter lim="800000"/>
        </a:ln>
        <a:effectLst>
          <a:outerShdw blurRad="50800" dist="38100" dir="2700000" algn="tl" rotWithShape="0">
            <a:prstClr val="black">
              <a:alpha val="40000"/>
            </a:prstClr>
          </a:outerShdw>
        </a:effectLst>
        <a:scene3d>
          <a:camera prst="orthographicFront"/>
          <a:lightRig rig="threePt" dir="t">
            <a:rot lat="0" lon="0" rev="7500000"/>
          </a:lightRig>
        </a:scene3d>
        <a:sp3d z="-152400" extrusionH="63500" prstMaterial="dkEdge">
          <a:bevelT w="124450" h="1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marL="0" lvl="0" indent="0" algn="l" defTabSz="889000">
            <a:lnSpc>
              <a:spcPct val="90000"/>
            </a:lnSpc>
            <a:spcBef>
              <a:spcPct val="0"/>
            </a:spcBef>
            <a:spcAft>
              <a:spcPct val="35000"/>
            </a:spcAft>
            <a:buNone/>
          </a:pPr>
          <a:r>
            <a:rPr lang="es-ES" sz="2000" b="1" kern="1200" dirty="0"/>
            <a:t>L’ubbidienza dei figli non è qualcosa di opzionale</a:t>
          </a:r>
          <a:endParaRPr lang="es-ES" sz="2000" kern="1200" dirty="0"/>
        </a:p>
      </dsp:txBody>
      <dsp:txXfrm>
        <a:off x="1022512" y="797353"/>
        <a:ext cx="4896567" cy="551483"/>
      </dsp:txXfrm>
    </dsp:sp>
    <dsp:sp modelId="{756AD8EF-519C-4358-A6C3-7981CC18B1D6}">
      <dsp:nvSpPr>
        <dsp:cNvPr id="0" name=""/>
        <dsp:cNvSpPr/>
      </dsp:nvSpPr>
      <dsp:spPr>
        <a:xfrm>
          <a:off x="636584" y="653805"/>
          <a:ext cx="368771" cy="1131479"/>
        </a:xfrm>
        <a:custGeom>
          <a:avLst/>
          <a:gdLst/>
          <a:ahLst/>
          <a:cxnLst/>
          <a:rect l="0" t="0" r="0" b="0"/>
          <a:pathLst>
            <a:path>
              <a:moveTo>
                <a:pt x="0" y="0"/>
              </a:moveTo>
              <a:lnTo>
                <a:pt x="0" y="1131479"/>
              </a:lnTo>
              <a:lnTo>
                <a:pt x="368771" y="1131479"/>
              </a:lnTo>
            </a:path>
          </a:pathLst>
        </a:custGeom>
        <a:noFill/>
        <a:ln w="19050" cap="flat" cmpd="sng" algn="ctr">
          <a:solidFill>
            <a:schemeClr val="accent4">
              <a:lumMod val="7500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F640A27C-8C42-44C1-9B48-D099E17F5BE9}">
      <dsp:nvSpPr>
        <dsp:cNvPr id="0" name=""/>
        <dsp:cNvSpPr/>
      </dsp:nvSpPr>
      <dsp:spPr>
        <a:xfrm>
          <a:off x="1005355" y="1492385"/>
          <a:ext cx="4930881" cy="585797"/>
        </a:xfrm>
        <a:prstGeom prst="roundRect">
          <a:avLst>
            <a:gd name="adj" fmla="val 10000"/>
          </a:avLst>
        </a:prstGeom>
        <a:solidFill>
          <a:schemeClr val="accent3">
            <a:lumMod val="40000"/>
            <a:lumOff val="60000"/>
          </a:schemeClr>
        </a:solidFill>
        <a:ln w="12700" cap="flat" cmpd="sng" algn="ctr">
          <a:solidFill>
            <a:schemeClr val="accent5">
              <a:hueOff val="2015996"/>
              <a:satOff val="0"/>
              <a:lumOff val="0"/>
              <a:alphaOff val="0"/>
            </a:schemeClr>
          </a:solidFill>
          <a:prstDash val="solid"/>
          <a:miter lim="800000"/>
        </a:ln>
        <a:effectLst>
          <a:outerShdw blurRad="50800" dist="38100" dir="2700000" algn="tl" rotWithShape="0">
            <a:prstClr val="black">
              <a:alpha val="40000"/>
            </a:prstClr>
          </a:outerShdw>
        </a:effectLst>
        <a:scene3d>
          <a:camera prst="orthographicFront"/>
          <a:lightRig rig="threePt" dir="t">
            <a:rot lat="0" lon="0" rev="7500000"/>
          </a:lightRig>
        </a:scene3d>
        <a:sp3d z="-152400" extrusionH="63500" prstMaterial="dkEdge">
          <a:bevelT w="124450" h="1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marL="0" lvl="0" indent="0" algn="l" defTabSz="889000">
            <a:lnSpc>
              <a:spcPct val="90000"/>
            </a:lnSpc>
            <a:spcBef>
              <a:spcPct val="0"/>
            </a:spcBef>
            <a:spcAft>
              <a:spcPct val="35000"/>
            </a:spcAft>
            <a:buNone/>
          </a:pPr>
          <a:r>
            <a:rPr lang="es-ES" sz="2000" b="1" kern="1200" dirty="0"/>
            <a:t>Questa ubbidienza è basata </a:t>
          </a:r>
          <a:r>
            <a:rPr lang="es-ES" sz="2000" b="1" kern="1200" dirty="0" err="1"/>
            <a:t>sul</a:t>
          </a:r>
          <a:r>
            <a:rPr lang="es-ES" sz="2000" b="1" kern="1200" dirty="0"/>
            <a:t> quinto comandamento</a:t>
          </a:r>
          <a:endParaRPr lang="es-ES" sz="2000" kern="1200" dirty="0"/>
        </a:p>
      </dsp:txBody>
      <dsp:txXfrm>
        <a:off x="1022512" y="1509542"/>
        <a:ext cx="4896567" cy="551483"/>
      </dsp:txXfrm>
    </dsp:sp>
    <dsp:sp modelId="{2D503935-13DF-4B73-99C0-753AEFE7F23B}">
      <dsp:nvSpPr>
        <dsp:cNvPr id="0" name=""/>
        <dsp:cNvSpPr/>
      </dsp:nvSpPr>
      <dsp:spPr>
        <a:xfrm>
          <a:off x="636584" y="653805"/>
          <a:ext cx="368771" cy="1843668"/>
        </a:xfrm>
        <a:custGeom>
          <a:avLst/>
          <a:gdLst/>
          <a:ahLst/>
          <a:cxnLst/>
          <a:rect l="0" t="0" r="0" b="0"/>
          <a:pathLst>
            <a:path>
              <a:moveTo>
                <a:pt x="0" y="0"/>
              </a:moveTo>
              <a:lnTo>
                <a:pt x="0" y="1843668"/>
              </a:lnTo>
              <a:lnTo>
                <a:pt x="368771" y="1843668"/>
              </a:lnTo>
            </a:path>
          </a:pathLst>
        </a:custGeom>
        <a:noFill/>
        <a:ln w="19050" cap="flat" cmpd="sng" algn="ctr">
          <a:solidFill>
            <a:schemeClr val="accent4">
              <a:lumMod val="7500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702E98B1-CADF-478D-AB4A-58735C204F93}">
      <dsp:nvSpPr>
        <dsp:cNvPr id="0" name=""/>
        <dsp:cNvSpPr/>
      </dsp:nvSpPr>
      <dsp:spPr>
        <a:xfrm>
          <a:off x="1005355" y="2204574"/>
          <a:ext cx="4930881" cy="585797"/>
        </a:xfrm>
        <a:prstGeom prst="roundRect">
          <a:avLst>
            <a:gd name="adj" fmla="val 10000"/>
          </a:avLst>
        </a:prstGeom>
        <a:solidFill>
          <a:srgbClr val="B8FF9B"/>
        </a:solidFill>
        <a:ln w="12700" cap="flat" cmpd="sng" algn="ctr">
          <a:solidFill>
            <a:schemeClr val="accent5">
              <a:hueOff val="4031992"/>
              <a:satOff val="0"/>
              <a:lumOff val="0"/>
              <a:alphaOff val="0"/>
            </a:schemeClr>
          </a:solidFill>
          <a:prstDash val="solid"/>
          <a:miter lim="800000"/>
        </a:ln>
        <a:effectLst>
          <a:outerShdw blurRad="50800" dist="38100" dir="2700000" algn="tl" rotWithShape="0">
            <a:prstClr val="black">
              <a:alpha val="40000"/>
            </a:prstClr>
          </a:outerShdw>
        </a:effectLst>
        <a:scene3d>
          <a:camera prst="orthographicFront"/>
          <a:lightRig rig="threePt" dir="t">
            <a:rot lat="0" lon="0" rev="7500000"/>
          </a:lightRig>
        </a:scene3d>
        <a:sp3d z="-152400" extrusionH="63500" prstMaterial="dkEdge">
          <a:bevelT w="124450" h="1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marL="0" lvl="0" indent="0" algn="l" defTabSz="889000">
            <a:lnSpc>
              <a:spcPct val="90000"/>
            </a:lnSpc>
            <a:spcBef>
              <a:spcPct val="0"/>
            </a:spcBef>
            <a:spcAft>
              <a:spcPct val="35000"/>
            </a:spcAft>
            <a:buNone/>
          </a:pPr>
          <a:r>
            <a:rPr lang="es-ES" sz="2000" b="1" kern="1200" dirty="0"/>
            <a:t>Inoltre, </a:t>
          </a:r>
          <a:r>
            <a:rPr lang="es-ES" sz="2000" b="1" kern="1200" dirty="0" err="1"/>
            <a:t>l’ubbidienza</a:t>
          </a:r>
          <a:r>
            <a:rPr lang="es-ES" sz="2000" b="1" kern="1200" dirty="0"/>
            <a:t> </a:t>
          </a:r>
          <a:r>
            <a:rPr lang="es-ES" sz="2000" b="1" kern="1200" dirty="0" err="1"/>
            <a:t>può</a:t>
          </a:r>
          <a:r>
            <a:rPr lang="es-ES" sz="2000" b="1" kern="1200" dirty="0"/>
            <a:t> contare </a:t>
          </a:r>
          <a:r>
            <a:rPr lang="es-ES" sz="2000" b="1" kern="1200" dirty="0" err="1"/>
            <a:t>sulla</a:t>
          </a:r>
          <a:r>
            <a:rPr lang="es-ES" sz="2000" b="1" kern="1200" dirty="0"/>
            <a:t> </a:t>
          </a:r>
          <a:r>
            <a:rPr lang="es-ES" sz="2000" b="1" kern="1200" dirty="0" err="1"/>
            <a:t>speciale</a:t>
          </a:r>
          <a:r>
            <a:rPr lang="es-ES" sz="2000" b="1" kern="1200" dirty="0"/>
            <a:t> </a:t>
          </a:r>
          <a:r>
            <a:rPr lang="es-ES" sz="2000" b="1" kern="1200" dirty="0" err="1"/>
            <a:t>promessa</a:t>
          </a:r>
          <a:r>
            <a:rPr lang="es-ES" sz="2000" b="1" kern="1200" dirty="0"/>
            <a:t> di Dio</a:t>
          </a:r>
          <a:endParaRPr lang="es-ES" sz="2000" kern="1200" dirty="0"/>
        </a:p>
      </dsp:txBody>
      <dsp:txXfrm>
        <a:off x="1022512" y="2221731"/>
        <a:ext cx="4896567" cy="551483"/>
      </dsp:txXfrm>
    </dsp:sp>
    <dsp:sp modelId="{8D1FCC57-E009-44E7-BDDE-564FA8434E87}">
      <dsp:nvSpPr>
        <dsp:cNvPr id="0" name=""/>
        <dsp:cNvSpPr/>
      </dsp:nvSpPr>
      <dsp:spPr>
        <a:xfrm>
          <a:off x="5712817" y="1257"/>
          <a:ext cx="5359390" cy="652547"/>
        </a:xfrm>
        <a:prstGeom prst="roundRect">
          <a:avLst>
            <a:gd name="adj" fmla="val 10000"/>
          </a:avLst>
        </a:prstGeom>
        <a:solidFill>
          <a:schemeClr val="accent6">
            <a:lumMod val="75000"/>
          </a:schemeClr>
        </a:solidFill>
        <a:ln>
          <a:noFill/>
        </a:ln>
        <a:effectLst>
          <a:outerShdw blurRad="50800" dist="38100" dir="2700000" algn="tl" rotWithShape="0">
            <a:prstClr val="black">
              <a:alpha val="40000"/>
            </a:prst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8100" tIns="25400" rIns="38100" bIns="25400" numCol="1" spcCol="1270" anchor="ctr" anchorCtr="0">
          <a:noAutofit/>
        </a:bodyPr>
        <a:lstStyle/>
        <a:p>
          <a:pPr marL="0" lvl="0" indent="0" algn="ctr" defTabSz="889000">
            <a:lnSpc>
              <a:spcPct val="90000"/>
            </a:lnSpc>
            <a:spcBef>
              <a:spcPct val="0"/>
            </a:spcBef>
            <a:spcAft>
              <a:spcPct val="35000"/>
            </a:spcAft>
            <a:buNone/>
          </a:pPr>
          <a:r>
            <a:rPr lang="es-ES" sz="2000" b="1" kern="1200" dirty="0">
              <a:effectLst>
                <a:outerShdw blurRad="38100" dist="38100" dir="2700000" algn="tl">
                  <a:srgbClr val="000000">
                    <a:alpha val="43137"/>
                  </a:srgbClr>
                </a:outerShdw>
              </a:effectLst>
            </a:rPr>
            <a:t>Responsabilità dei genitori</a:t>
          </a:r>
          <a:br>
            <a:rPr lang="es-ES" sz="2000" b="1" kern="1200" dirty="0">
              <a:effectLst>
                <a:outerShdw blurRad="38100" dist="38100" dir="2700000" algn="tl">
                  <a:srgbClr val="000000">
                    <a:alpha val="43137"/>
                  </a:srgbClr>
                </a:outerShdw>
              </a:effectLst>
            </a:rPr>
          </a:br>
          <a:r>
            <a:rPr lang="es-ES" sz="2000" b="1" kern="1200" dirty="0">
              <a:effectLst>
                <a:outerShdw blurRad="38100" dist="38100" dir="2700000" algn="tl">
                  <a:srgbClr val="000000">
                    <a:alpha val="43137"/>
                  </a:srgbClr>
                </a:outerShdw>
              </a:effectLst>
            </a:rPr>
            <a:t>(Cl 3:21; </a:t>
          </a:r>
          <a:r>
            <a:rPr lang="es-ES" sz="2000" b="1" kern="1200" dirty="0" err="1">
              <a:effectLst>
                <a:outerShdw blurRad="38100" dist="38100" dir="2700000" algn="tl">
                  <a:srgbClr val="000000">
                    <a:alpha val="43137"/>
                  </a:srgbClr>
                </a:outerShdw>
              </a:effectLst>
            </a:rPr>
            <a:t>Ef</a:t>
          </a:r>
          <a:r>
            <a:rPr lang="es-ES" sz="2000" b="1" kern="1200" dirty="0">
              <a:effectLst>
                <a:outerShdw blurRad="38100" dist="38100" dir="2700000" algn="tl">
                  <a:srgbClr val="000000">
                    <a:alpha val="43137"/>
                  </a:srgbClr>
                </a:outerShdw>
              </a:effectLst>
            </a:rPr>
            <a:t> 6:4)</a:t>
          </a:r>
          <a:endParaRPr lang="es-ES" sz="2000" kern="1200" dirty="0">
            <a:effectLst>
              <a:outerShdw blurRad="38100" dist="38100" dir="2700000" algn="tl">
                <a:srgbClr val="000000">
                  <a:alpha val="43137"/>
                </a:srgbClr>
              </a:outerShdw>
            </a:effectLst>
          </a:endParaRPr>
        </a:p>
      </dsp:txBody>
      <dsp:txXfrm>
        <a:off x="5731929" y="20369"/>
        <a:ext cx="5321166" cy="614323"/>
      </dsp:txXfrm>
    </dsp:sp>
    <dsp:sp modelId="{48B70EC1-24F9-40A4-BEDB-4B2EBD602C82}">
      <dsp:nvSpPr>
        <dsp:cNvPr id="0" name=""/>
        <dsp:cNvSpPr/>
      </dsp:nvSpPr>
      <dsp:spPr>
        <a:xfrm>
          <a:off x="6248756" y="653805"/>
          <a:ext cx="535939" cy="419290"/>
        </a:xfrm>
        <a:custGeom>
          <a:avLst/>
          <a:gdLst/>
          <a:ahLst/>
          <a:cxnLst/>
          <a:rect l="0" t="0" r="0" b="0"/>
          <a:pathLst>
            <a:path>
              <a:moveTo>
                <a:pt x="0" y="0"/>
              </a:moveTo>
              <a:lnTo>
                <a:pt x="0" y="419290"/>
              </a:lnTo>
              <a:lnTo>
                <a:pt x="535939" y="419290"/>
              </a:lnTo>
            </a:path>
          </a:pathLst>
        </a:custGeom>
        <a:noFill/>
        <a:ln w="19050" cap="flat" cmpd="sng" algn="ctr">
          <a:solidFill>
            <a:schemeClr val="accent6">
              <a:lumMod val="7500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CFBF0DCF-3A8B-4CEB-9CA0-3A680372CEEF}">
      <dsp:nvSpPr>
        <dsp:cNvPr id="0" name=""/>
        <dsp:cNvSpPr/>
      </dsp:nvSpPr>
      <dsp:spPr>
        <a:xfrm>
          <a:off x="6784696" y="780196"/>
          <a:ext cx="4930881" cy="585797"/>
        </a:xfrm>
        <a:prstGeom prst="roundRect">
          <a:avLst>
            <a:gd name="adj" fmla="val 10000"/>
          </a:avLst>
        </a:prstGeom>
        <a:solidFill>
          <a:srgbClr val="A7FFC0"/>
        </a:solidFill>
        <a:ln w="12700" cap="flat" cmpd="sng" algn="ctr">
          <a:solidFill>
            <a:schemeClr val="accent5">
              <a:hueOff val="6047988"/>
              <a:satOff val="0"/>
              <a:lumOff val="0"/>
              <a:alphaOff val="0"/>
            </a:schemeClr>
          </a:solidFill>
          <a:prstDash val="solid"/>
          <a:miter lim="800000"/>
        </a:ln>
        <a:effectLst>
          <a:outerShdw blurRad="50800" dist="38100" dir="2700000" algn="tl" rotWithShape="0">
            <a:prstClr val="black">
              <a:alpha val="40000"/>
            </a:prstClr>
          </a:outerShdw>
        </a:effectLst>
        <a:scene3d>
          <a:camera prst="orthographicFront"/>
          <a:lightRig rig="threePt" dir="t">
            <a:rot lat="0" lon="0" rev="7500000"/>
          </a:lightRig>
        </a:scene3d>
        <a:sp3d z="-152400" extrusionH="63500" prstMaterial="dkEdge">
          <a:bevelT w="124450" h="1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marL="0" lvl="0" indent="0" algn="l" defTabSz="889000">
            <a:lnSpc>
              <a:spcPct val="90000"/>
            </a:lnSpc>
            <a:spcBef>
              <a:spcPct val="0"/>
            </a:spcBef>
            <a:spcAft>
              <a:spcPct val="35000"/>
            </a:spcAft>
            <a:buNone/>
          </a:pPr>
          <a:r>
            <a:rPr lang="es-ES" sz="2000" b="1" kern="1200" dirty="0"/>
            <a:t>Educarli senza esasperarli o irritarli, per non scoraggiarli</a:t>
          </a:r>
          <a:endParaRPr lang="es-ES" sz="2000" kern="1200" dirty="0"/>
        </a:p>
      </dsp:txBody>
      <dsp:txXfrm>
        <a:off x="6801853" y="797353"/>
        <a:ext cx="4896567" cy="551483"/>
      </dsp:txXfrm>
    </dsp:sp>
    <dsp:sp modelId="{E429F922-4E73-46C9-9A0E-37A949914D9C}">
      <dsp:nvSpPr>
        <dsp:cNvPr id="0" name=""/>
        <dsp:cNvSpPr/>
      </dsp:nvSpPr>
      <dsp:spPr>
        <a:xfrm>
          <a:off x="6248756" y="653805"/>
          <a:ext cx="535939" cy="1131479"/>
        </a:xfrm>
        <a:custGeom>
          <a:avLst/>
          <a:gdLst/>
          <a:ahLst/>
          <a:cxnLst/>
          <a:rect l="0" t="0" r="0" b="0"/>
          <a:pathLst>
            <a:path>
              <a:moveTo>
                <a:pt x="0" y="0"/>
              </a:moveTo>
              <a:lnTo>
                <a:pt x="0" y="1131479"/>
              </a:lnTo>
              <a:lnTo>
                <a:pt x="535939" y="1131479"/>
              </a:lnTo>
            </a:path>
          </a:pathLst>
        </a:custGeom>
        <a:noFill/>
        <a:ln w="19050" cap="flat" cmpd="sng" algn="ctr">
          <a:solidFill>
            <a:schemeClr val="accent6">
              <a:lumMod val="7500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93315151-46DF-47EE-B053-18AE76ABB3DE}">
      <dsp:nvSpPr>
        <dsp:cNvPr id="0" name=""/>
        <dsp:cNvSpPr/>
      </dsp:nvSpPr>
      <dsp:spPr>
        <a:xfrm>
          <a:off x="6784696" y="1492385"/>
          <a:ext cx="4930881" cy="585797"/>
        </a:xfrm>
        <a:prstGeom prst="roundRect">
          <a:avLst>
            <a:gd name="adj" fmla="val 10000"/>
          </a:avLst>
        </a:prstGeom>
        <a:solidFill>
          <a:srgbClr val="ABFFF1"/>
        </a:solidFill>
        <a:ln w="12700" cap="flat" cmpd="sng" algn="ctr">
          <a:solidFill>
            <a:schemeClr val="accent5">
              <a:hueOff val="8063984"/>
              <a:satOff val="0"/>
              <a:lumOff val="0"/>
              <a:alphaOff val="0"/>
            </a:schemeClr>
          </a:solidFill>
          <a:prstDash val="solid"/>
          <a:miter lim="800000"/>
        </a:ln>
        <a:effectLst>
          <a:outerShdw blurRad="50800" dist="38100" dir="2700000" algn="tl" rotWithShape="0">
            <a:prstClr val="black">
              <a:alpha val="40000"/>
            </a:prstClr>
          </a:outerShdw>
        </a:effectLst>
        <a:scene3d>
          <a:camera prst="orthographicFront"/>
          <a:lightRig rig="threePt" dir="t">
            <a:rot lat="0" lon="0" rev="7500000"/>
          </a:lightRig>
        </a:scene3d>
        <a:sp3d z="-152400" extrusionH="63500" prstMaterial="dkEdge">
          <a:bevelT w="124450" h="1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marL="0" lvl="0" indent="0" algn="l" defTabSz="889000">
            <a:lnSpc>
              <a:spcPct val="90000"/>
            </a:lnSpc>
            <a:spcBef>
              <a:spcPct val="0"/>
            </a:spcBef>
            <a:spcAft>
              <a:spcPct val="35000"/>
            </a:spcAft>
            <a:buNone/>
          </a:pPr>
          <a:r>
            <a:rPr lang="es-ES" sz="2000" b="1" kern="1200" dirty="0"/>
            <a:t>Non </a:t>
          </a:r>
          <a:r>
            <a:rPr lang="es-ES" sz="2000" b="1" kern="1200" dirty="0" err="1"/>
            <a:t>farli</a:t>
          </a:r>
          <a:r>
            <a:rPr lang="es-ES" sz="2000" b="1" kern="1200" dirty="0"/>
            <a:t> </a:t>
          </a:r>
          <a:r>
            <a:rPr lang="es-ES" sz="2000" b="1" kern="1200" dirty="0" err="1"/>
            <a:t>adirare</a:t>
          </a:r>
          <a:r>
            <a:rPr lang="es-ES" sz="2000" b="1" kern="1200" dirty="0"/>
            <a:t> agendo senza pazienza o capricciosamente</a:t>
          </a:r>
          <a:endParaRPr lang="es-ES" sz="2000" kern="1200" dirty="0"/>
        </a:p>
      </dsp:txBody>
      <dsp:txXfrm>
        <a:off x="6801853" y="1509542"/>
        <a:ext cx="4896567" cy="551483"/>
      </dsp:txXfrm>
    </dsp:sp>
    <dsp:sp modelId="{47518933-818B-4002-9065-7E0A1721225D}">
      <dsp:nvSpPr>
        <dsp:cNvPr id="0" name=""/>
        <dsp:cNvSpPr/>
      </dsp:nvSpPr>
      <dsp:spPr>
        <a:xfrm>
          <a:off x="6248756" y="653805"/>
          <a:ext cx="535939" cy="1843668"/>
        </a:xfrm>
        <a:custGeom>
          <a:avLst/>
          <a:gdLst/>
          <a:ahLst/>
          <a:cxnLst/>
          <a:rect l="0" t="0" r="0" b="0"/>
          <a:pathLst>
            <a:path>
              <a:moveTo>
                <a:pt x="0" y="0"/>
              </a:moveTo>
              <a:lnTo>
                <a:pt x="0" y="1843668"/>
              </a:lnTo>
              <a:lnTo>
                <a:pt x="535939" y="1843668"/>
              </a:lnTo>
            </a:path>
          </a:pathLst>
        </a:custGeom>
        <a:noFill/>
        <a:ln w="19050" cap="flat" cmpd="sng" algn="ctr">
          <a:solidFill>
            <a:schemeClr val="accent6">
              <a:lumMod val="7500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E21D42E4-B229-48B5-9853-F2DB6FF326E5}">
      <dsp:nvSpPr>
        <dsp:cNvPr id="0" name=""/>
        <dsp:cNvSpPr/>
      </dsp:nvSpPr>
      <dsp:spPr>
        <a:xfrm>
          <a:off x="6784696" y="2204574"/>
          <a:ext cx="4930881" cy="585797"/>
        </a:xfrm>
        <a:prstGeom prst="roundRect">
          <a:avLst>
            <a:gd name="adj" fmla="val 10000"/>
          </a:avLst>
        </a:prstGeom>
        <a:solidFill>
          <a:srgbClr val="9BD7FF"/>
        </a:solidFill>
        <a:ln w="12700" cap="flat" cmpd="sng" algn="ctr">
          <a:solidFill>
            <a:srgbClr val="0099FF"/>
          </a:solidFill>
          <a:prstDash val="solid"/>
          <a:miter lim="800000"/>
        </a:ln>
        <a:effectLst>
          <a:outerShdw blurRad="50800" dist="38100" dir="2700000" algn="tl" rotWithShape="0">
            <a:prstClr val="black">
              <a:alpha val="40000"/>
            </a:prstClr>
          </a:outerShdw>
        </a:effectLst>
        <a:scene3d>
          <a:camera prst="orthographicFront"/>
          <a:lightRig rig="threePt" dir="t">
            <a:rot lat="0" lon="0" rev="7500000"/>
          </a:lightRig>
        </a:scene3d>
        <a:sp3d z="-152400" extrusionH="63500" prstMaterial="dkEdge">
          <a:bevelT w="124450" h="1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marL="0" lvl="0" indent="0" algn="l" defTabSz="889000">
            <a:lnSpc>
              <a:spcPct val="90000"/>
            </a:lnSpc>
            <a:spcBef>
              <a:spcPct val="0"/>
            </a:spcBef>
            <a:spcAft>
              <a:spcPct val="35000"/>
            </a:spcAft>
            <a:buNone/>
          </a:pPr>
          <a:r>
            <a:rPr lang="es-ES" sz="2000" b="1" kern="1200" dirty="0"/>
            <a:t>Educarli nelle vie di Dio (</a:t>
          </a:r>
          <a:r>
            <a:rPr lang="es-ES" sz="2000" b="1" kern="1200" dirty="0" err="1"/>
            <a:t>Dt</a:t>
          </a:r>
          <a:r>
            <a:rPr lang="es-ES" sz="2000" b="1" kern="1200" dirty="0"/>
            <a:t> 6:6,7; Pr 22:6)</a:t>
          </a:r>
          <a:endParaRPr lang="es-ES" sz="2000" kern="1200" dirty="0"/>
        </a:p>
      </dsp:txBody>
      <dsp:txXfrm>
        <a:off x="6801853" y="2221731"/>
        <a:ext cx="4896567" cy="55148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C7B809-2B86-42F7-97FF-AD6F2E7CB299}">
      <dsp:nvSpPr>
        <dsp:cNvPr id="0" name=""/>
        <dsp:cNvSpPr/>
      </dsp:nvSpPr>
      <dsp:spPr>
        <a:xfrm>
          <a:off x="5768" y="0"/>
          <a:ext cx="5548777" cy="3445402"/>
        </a:xfrm>
        <a:prstGeom prst="roundRect">
          <a:avLst>
            <a:gd name="adj" fmla="val 10000"/>
          </a:avLst>
        </a:prstGeom>
        <a:solidFill>
          <a:srgbClr val="8D8A00"/>
        </a:solidFill>
        <a:ln w="12700" cap="flat" cmpd="sng" algn="ctr">
          <a:solidFill>
            <a:schemeClr val="dk1">
              <a:hueOff val="0"/>
              <a:satOff val="0"/>
              <a:lumOff val="0"/>
              <a:alphaOff val="0"/>
            </a:schemeClr>
          </a:solidFill>
          <a:prstDash val="solid"/>
          <a:miter lim="800000"/>
        </a:ln>
        <a:effectLst/>
        <a:scene3d>
          <a:camera prst="orthographicFront">
            <a:rot lat="0" lon="0" rev="0"/>
          </a:camera>
          <a:lightRig rig="contrasting" dir="t">
            <a:rot lat="0" lon="0" rev="1200000"/>
          </a:lightRig>
        </a:scene3d>
        <a:sp3d z="-300000" prstMaterial="plastic">
          <a:bevelT prst="relaxedInset"/>
        </a:sp3d>
      </dsp:spPr>
      <dsp:style>
        <a:lnRef idx="1">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s-ES" sz="2400" b="1" kern="1200" dirty="0">
              <a:solidFill>
                <a:schemeClr val="bg1"/>
              </a:solidFill>
              <a:effectLst>
                <a:outerShdw blurRad="38100" dist="38100" dir="2700000" algn="tl">
                  <a:srgbClr val="000000">
                    <a:alpha val="43137"/>
                  </a:srgbClr>
                </a:outerShdw>
              </a:effectLst>
            </a:rPr>
            <a:t>Comportamento dei </a:t>
          </a:r>
          <a:r>
            <a:rPr lang="es-ES" sz="2400" b="1" kern="1200" dirty="0" err="1">
              <a:solidFill>
                <a:schemeClr val="bg1"/>
              </a:solidFill>
              <a:effectLst>
                <a:outerShdw blurRad="38100" dist="38100" dir="2700000" algn="tl">
                  <a:srgbClr val="000000">
                    <a:alpha val="43137"/>
                  </a:srgbClr>
                </a:outerShdw>
              </a:effectLst>
            </a:rPr>
            <a:t>subordinati</a:t>
          </a:r>
          <a:r>
            <a:rPr lang="es-ES" sz="2400" b="1" kern="1200" dirty="0">
              <a:solidFill>
                <a:schemeClr val="bg1"/>
              </a:solidFill>
              <a:effectLst>
                <a:outerShdw blurRad="38100" dist="38100" dir="2700000" algn="tl">
                  <a:srgbClr val="000000">
                    <a:alpha val="43137"/>
                  </a:srgbClr>
                </a:outerShdw>
              </a:effectLst>
            </a:rPr>
            <a:t> </a:t>
          </a:r>
        </a:p>
        <a:p>
          <a:pPr marL="0" lvl="0" indent="0" algn="ctr" defTabSz="1066800">
            <a:lnSpc>
              <a:spcPct val="90000"/>
            </a:lnSpc>
            <a:spcBef>
              <a:spcPct val="0"/>
            </a:spcBef>
            <a:spcAft>
              <a:spcPct val="35000"/>
            </a:spcAft>
            <a:buNone/>
          </a:pPr>
          <a:r>
            <a:rPr lang="es-ES" sz="2400" b="1" kern="1200" dirty="0">
              <a:solidFill>
                <a:schemeClr val="bg1"/>
              </a:solidFill>
              <a:effectLst>
                <a:outerShdw blurRad="38100" dist="38100" dir="2700000" algn="tl">
                  <a:srgbClr val="000000">
                    <a:alpha val="43137"/>
                  </a:srgbClr>
                </a:outerShdw>
              </a:effectLst>
            </a:rPr>
            <a:t>(Cl 3:22-25; </a:t>
          </a:r>
          <a:r>
            <a:rPr lang="es-ES" sz="2400" b="1" kern="1200" dirty="0" err="1">
              <a:solidFill>
                <a:schemeClr val="bg1"/>
              </a:solidFill>
              <a:effectLst>
                <a:outerShdw blurRad="38100" dist="38100" dir="2700000" algn="tl">
                  <a:srgbClr val="000000">
                    <a:alpha val="43137"/>
                  </a:srgbClr>
                </a:outerShdw>
              </a:effectLst>
            </a:rPr>
            <a:t>Ef</a:t>
          </a:r>
          <a:r>
            <a:rPr lang="es-ES" sz="2400" b="1" kern="1200" dirty="0">
              <a:solidFill>
                <a:schemeClr val="bg1"/>
              </a:solidFill>
              <a:effectLst>
                <a:outerShdw blurRad="38100" dist="38100" dir="2700000" algn="tl">
                  <a:srgbClr val="000000">
                    <a:alpha val="43137"/>
                  </a:srgbClr>
                </a:outerShdw>
              </a:effectLst>
            </a:rPr>
            <a:t> 6:5-8)</a:t>
          </a:r>
          <a:endParaRPr lang="es-ES" sz="2400" kern="1200" dirty="0">
            <a:solidFill>
              <a:schemeClr val="bg1"/>
            </a:solidFill>
            <a:effectLst>
              <a:outerShdw blurRad="38100" dist="38100" dir="2700000" algn="tl">
                <a:srgbClr val="000000">
                  <a:alpha val="43137"/>
                </a:srgbClr>
              </a:outerShdw>
            </a:effectLst>
          </a:endParaRPr>
        </a:p>
      </dsp:txBody>
      <dsp:txXfrm>
        <a:off x="5768" y="0"/>
        <a:ext cx="5548777" cy="1033620"/>
      </dsp:txXfrm>
    </dsp:sp>
    <dsp:sp modelId="{56DDFB31-BE88-4068-977D-43417217CB59}">
      <dsp:nvSpPr>
        <dsp:cNvPr id="0" name=""/>
        <dsp:cNvSpPr/>
      </dsp:nvSpPr>
      <dsp:spPr>
        <a:xfrm>
          <a:off x="142889" y="992629"/>
          <a:ext cx="5399981" cy="320398"/>
        </a:xfrm>
        <a:prstGeom prst="roundRect">
          <a:avLst>
            <a:gd name="adj" fmla="val 10000"/>
          </a:avLst>
        </a:prstGeom>
        <a:solidFill>
          <a:schemeClr val="accent2">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0640" tIns="30480" rIns="40640" bIns="30480" numCol="1" spcCol="1270" anchor="ctr" anchorCtr="0">
          <a:noAutofit/>
        </a:bodyPr>
        <a:lstStyle/>
        <a:p>
          <a:pPr marL="0" lvl="0" indent="0" algn="ctr" defTabSz="711200">
            <a:lnSpc>
              <a:spcPct val="90000"/>
            </a:lnSpc>
            <a:spcBef>
              <a:spcPct val="0"/>
            </a:spcBef>
            <a:spcAft>
              <a:spcPct val="35000"/>
            </a:spcAft>
            <a:buNone/>
          </a:pPr>
          <a:r>
            <a:rPr lang="es-ES" sz="1600" b="1" kern="1200" dirty="0">
              <a:solidFill>
                <a:schemeClr val="bg1"/>
              </a:solidFill>
              <a:effectLst>
                <a:glow rad="88900">
                  <a:srgbClr val="760000"/>
                </a:glow>
                <a:outerShdw blurRad="38100" dist="38100" dir="2700000" algn="tl">
                  <a:srgbClr val="000000">
                    <a:alpha val="43137"/>
                  </a:srgbClr>
                </a:outerShdw>
              </a:effectLst>
            </a:rPr>
            <a:t>Lavorare bene sempre, anche se non siamo osservati</a:t>
          </a:r>
          <a:endParaRPr lang="es-ES" sz="1600" kern="1200" dirty="0">
            <a:solidFill>
              <a:schemeClr val="bg1"/>
            </a:solidFill>
            <a:effectLst>
              <a:glow rad="88900">
                <a:srgbClr val="760000"/>
              </a:glow>
              <a:outerShdw blurRad="38100" dist="38100" dir="2700000" algn="tl">
                <a:srgbClr val="000000">
                  <a:alpha val="43137"/>
                </a:srgbClr>
              </a:outerShdw>
            </a:effectLst>
          </a:endParaRPr>
        </a:p>
      </dsp:txBody>
      <dsp:txXfrm>
        <a:off x="152273" y="1002013"/>
        <a:ext cx="5381213" cy="301630"/>
      </dsp:txXfrm>
    </dsp:sp>
    <dsp:sp modelId="{14EB9C39-92B1-4BF0-90C9-31D60827B6FF}">
      <dsp:nvSpPr>
        <dsp:cNvPr id="0" name=""/>
        <dsp:cNvSpPr/>
      </dsp:nvSpPr>
      <dsp:spPr>
        <a:xfrm>
          <a:off x="142889" y="1362320"/>
          <a:ext cx="5399981" cy="540000"/>
        </a:xfrm>
        <a:prstGeom prst="roundRect">
          <a:avLst>
            <a:gd name="adj" fmla="val 10000"/>
          </a:avLst>
        </a:prstGeom>
        <a:solidFill>
          <a:schemeClr val="accent2">
            <a:hueOff val="514286"/>
            <a:satOff val="0"/>
            <a:lumOff val="616"/>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0640" tIns="30480" rIns="40640" bIns="30480" numCol="1" spcCol="1270" anchor="ctr" anchorCtr="0">
          <a:noAutofit/>
        </a:bodyPr>
        <a:lstStyle/>
        <a:p>
          <a:pPr marL="0" lvl="0" indent="0" algn="ctr" defTabSz="711200">
            <a:lnSpc>
              <a:spcPct val="90000"/>
            </a:lnSpc>
            <a:spcBef>
              <a:spcPct val="0"/>
            </a:spcBef>
            <a:spcAft>
              <a:spcPct val="35000"/>
            </a:spcAft>
            <a:buNone/>
          </a:pPr>
          <a:r>
            <a:rPr lang="es-ES" sz="1600" b="1" kern="1200" dirty="0">
              <a:solidFill>
                <a:schemeClr val="bg1"/>
              </a:solidFill>
              <a:effectLst>
                <a:glow rad="88900">
                  <a:srgbClr val="760000"/>
                </a:glow>
                <a:outerShdw blurRad="38100" dist="38100" dir="2700000" algn="tl">
                  <a:srgbClr val="000000">
                    <a:alpha val="43137"/>
                  </a:srgbClr>
                </a:outerShdw>
              </a:effectLst>
            </a:rPr>
            <a:t>Impegnarsi a raggiungere il meglio nel lavoro come se lo facessi a Dio</a:t>
          </a:r>
          <a:endParaRPr lang="es-ES" sz="1600" kern="1200" dirty="0">
            <a:solidFill>
              <a:schemeClr val="bg1"/>
            </a:solidFill>
            <a:effectLst>
              <a:glow rad="88900">
                <a:srgbClr val="760000"/>
              </a:glow>
              <a:outerShdw blurRad="38100" dist="38100" dir="2700000" algn="tl">
                <a:srgbClr val="000000">
                  <a:alpha val="43137"/>
                </a:srgbClr>
              </a:outerShdw>
            </a:effectLst>
          </a:endParaRPr>
        </a:p>
      </dsp:txBody>
      <dsp:txXfrm>
        <a:off x="158705" y="1378136"/>
        <a:ext cx="5368349" cy="508368"/>
      </dsp:txXfrm>
    </dsp:sp>
    <dsp:sp modelId="{9AFC9C95-3CDC-434A-8B64-22AD82882E80}">
      <dsp:nvSpPr>
        <dsp:cNvPr id="0" name=""/>
        <dsp:cNvSpPr/>
      </dsp:nvSpPr>
      <dsp:spPr>
        <a:xfrm>
          <a:off x="80166" y="1993176"/>
          <a:ext cx="5399981" cy="320398"/>
        </a:xfrm>
        <a:prstGeom prst="roundRect">
          <a:avLst>
            <a:gd name="adj" fmla="val 10000"/>
          </a:avLst>
        </a:prstGeom>
        <a:solidFill>
          <a:schemeClr val="accent2">
            <a:hueOff val="1028572"/>
            <a:satOff val="0"/>
            <a:lumOff val="1233"/>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0640" tIns="30480" rIns="40640" bIns="30480" numCol="1" spcCol="1270" anchor="ctr" anchorCtr="0">
          <a:noAutofit/>
        </a:bodyPr>
        <a:lstStyle/>
        <a:p>
          <a:pPr marL="0" lvl="0" indent="0" algn="ctr" defTabSz="711200">
            <a:lnSpc>
              <a:spcPct val="90000"/>
            </a:lnSpc>
            <a:spcBef>
              <a:spcPct val="0"/>
            </a:spcBef>
            <a:spcAft>
              <a:spcPct val="35000"/>
            </a:spcAft>
            <a:buNone/>
          </a:pPr>
          <a:r>
            <a:rPr lang="es-ES" sz="1600" b="1" kern="1200" dirty="0">
              <a:solidFill>
                <a:schemeClr val="bg1"/>
              </a:solidFill>
              <a:effectLst>
                <a:glow rad="88900">
                  <a:srgbClr val="760000"/>
                </a:glow>
                <a:outerShdw blurRad="38100" dist="38100" dir="2700000" algn="tl">
                  <a:srgbClr val="000000">
                    <a:alpha val="43137"/>
                  </a:srgbClr>
                </a:outerShdw>
              </a:effectLst>
            </a:rPr>
            <a:t>Accettare la riprensione quando è giusta</a:t>
          </a:r>
          <a:endParaRPr lang="es-ES" sz="1600" kern="1200" dirty="0">
            <a:solidFill>
              <a:schemeClr val="bg1"/>
            </a:solidFill>
            <a:effectLst>
              <a:glow rad="88900">
                <a:srgbClr val="760000"/>
              </a:glow>
              <a:outerShdw blurRad="38100" dist="38100" dir="2700000" algn="tl">
                <a:srgbClr val="000000">
                  <a:alpha val="43137"/>
                </a:srgbClr>
              </a:outerShdw>
            </a:effectLst>
          </a:endParaRPr>
        </a:p>
      </dsp:txBody>
      <dsp:txXfrm>
        <a:off x="89550" y="2002560"/>
        <a:ext cx="5381213" cy="301630"/>
      </dsp:txXfrm>
    </dsp:sp>
    <dsp:sp modelId="{F97A83E6-8AE1-4752-BBFA-770E9A1AB494}">
      <dsp:nvSpPr>
        <dsp:cNvPr id="0" name=""/>
        <dsp:cNvSpPr/>
      </dsp:nvSpPr>
      <dsp:spPr>
        <a:xfrm>
          <a:off x="80166" y="2362867"/>
          <a:ext cx="5399981" cy="320398"/>
        </a:xfrm>
        <a:prstGeom prst="roundRect">
          <a:avLst>
            <a:gd name="adj" fmla="val 10000"/>
          </a:avLst>
        </a:prstGeom>
        <a:solidFill>
          <a:schemeClr val="accent2">
            <a:hueOff val="1542857"/>
            <a:satOff val="0"/>
            <a:lumOff val="1849"/>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5720" tIns="34290" rIns="45720" bIns="34290" numCol="1" spcCol="1270" anchor="ctr" anchorCtr="0">
          <a:noAutofit/>
        </a:bodyPr>
        <a:lstStyle/>
        <a:p>
          <a:pPr marL="0" lvl="0" indent="0" algn="ctr" defTabSz="800100">
            <a:lnSpc>
              <a:spcPct val="90000"/>
            </a:lnSpc>
            <a:spcBef>
              <a:spcPct val="0"/>
            </a:spcBef>
            <a:spcAft>
              <a:spcPct val="35000"/>
            </a:spcAft>
            <a:buNone/>
          </a:pPr>
          <a:r>
            <a:rPr lang="es-ES" sz="1800" b="1" kern="1200" dirty="0">
              <a:solidFill>
                <a:schemeClr val="bg1"/>
              </a:solidFill>
              <a:effectLst>
                <a:glow rad="88900">
                  <a:srgbClr val="760000"/>
                </a:glow>
                <a:outerShdw blurRad="38100" dist="38100" dir="2700000" algn="tl">
                  <a:srgbClr val="000000">
                    <a:alpha val="43137"/>
                  </a:srgbClr>
                </a:outerShdw>
              </a:effectLst>
            </a:rPr>
            <a:t>Il lavoro ben fatto ha una ricompensa</a:t>
          </a:r>
          <a:endParaRPr lang="es-ES" sz="1800" kern="1200" dirty="0">
            <a:solidFill>
              <a:schemeClr val="bg1"/>
            </a:solidFill>
            <a:effectLst>
              <a:glow rad="88900">
                <a:srgbClr val="760000"/>
              </a:glow>
              <a:outerShdw blurRad="38100" dist="38100" dir="2700000" algn="tl">
                <a:srgbClr val="000000">
                  <a:alpha val="43137"/>
                </a:srgbClr>
              </a:outerShdw>
            </a:effectLst>
          </a:endParaRPr>
        </a:p>
      </dsp:txBody>
      <dsp:txXfrm>
        <a:off x="89550" y="2372251"/>
        <a:ext cx="5381213" cy="301630"/>
      </dsp:txXfrm>
    </dsp:sp>
    <dsp:sp modelId="{61D1D9C0-35D6-4FE9-ADEE-E0630117DAE8}">
      <dsp:nvSpPr>
        <dsp:cNvPr id="0" name=""/>
        <dsp:cNvSpPr/>
      </dsp:nvSpPr>
      <dsp:spPr>
        <a:xfrm>
          <a:off x="142889" y="2690994"/>
          <a:ext cx="5399981" cy="540000"/>
        </a:xfrm>
        <a:prstGeom prst="roundRect">
          <a:avLst>
            <a:gd name="adj" fmla="val 10000"/>
          </a:avLst>
        </a:prstGeom>
        <a:solidFill>
          <a:schemeClr val="accent2">
            <a:hueOff val="2057143"/>
            <a:satOff val="0"/>
            <a:lumOff val="2465"/>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5720" tIns="34290" rIns="45720" bIns="34290" numCol="1" spcCol="1270" anchor="ctr" anchorCtr="0">
          <a:noAutofit/>
        </a:bodyPr>
        <a:lstStyle/>
        <a:p>
          <a:pPr marL="0" lvl="0" indent="0" algn="ctr" defTabSz="800100">
            <a:lnSpc>
              <a:spcPct val="90000"/>
            </a:lnSpc>
            <a:spcBef>
              <a:spcPct val="0"/>
            </a:spcBef>
            <a:spcAft>
              <a:spcPct val="35000"/>
            </a:spcAft>
            <a:buNone/>
          </a:pPr>
          <a:r>
            <a:rPr lang="es-ES" sz="1800" b="1" kern="1200" dirty="0">
              <a:solidFill>
                <a:schemeClr val="bg1"/>
              </a:solidFill>
              <a:effectLst>
                <a:glow rad="88900">
                  <a:srgbClr val="760000"/>
                </a:glow>
                <a:outerShdw blurRad="38100" dist="38100" dir="2700000" algn="tl">
                  <a:srgbClr val="000000">
                    <a:alpha val="43137"/>
                  </a:srgbClr>
                </a:outerShdw>
              </a:effectLst>
            </a:rPr>
            <a:t>Un </a:t>
          </a:r>
          <a:r>
            <a:rPr lang="es-ES" sz="1800" b="1" kern="1200" dirty="0" err="1">
              <a:solidFill>
                <a:schemeClr val="bg1"/>
              </a:solidFill>
              <a:effectLst>
                <a:glow rad="88900">
                  <a:srgbClr val="760000"/>
                </a:glow>
                <a:outerShdw blurRad="38100" dist="38100" dir="2700000" algn="tl">
                  <a:srgbClr val="000000">
                    <a:alpha val="43137"/>
                  </a:srgbClr>
                </a:outerShdw>
              </a:effectLst>
            </a:rPr>
            <a:t>cattivo</a:t>
          </a:r>
          <a:r>
            <a:rPr lang="es-ES" sz="1800" b="1" kern="1200" dirty="0">
              <a:solidFill>
                <a:schemeClr val="bg1"/>
              </a:solidFill>
              <a:effectLst>
                <a:glow rad="88900">
                  <a:srgbClr val="760000"/>
                </a:glow>
                <a:outerShdw blurRad="38100" dist="38100" dir="2700000" algn="tl">
                  <a:srgbClr val="000000">
                    <a:alpha val="43137"/>
                  </a:srgbClr>
                </a:outerShdw>
              </a:effectLst>
            </a:rPr>
            <a:t> capo non ci esime dalla subordinazione (1 P 2:18)</a:t>
          </a:r>
          <a:endParaRPr lang="es-ES" sz="1800" kern="1200" dirty="0">
            <a:solidFill>
              <a:schemeClr val="bg1"/>
            </a:solidFill>
            <a:effectLst>
              <a:glow rad="88900">
                <a:srgbClr val="760000"/>
              </a:glow>
              <a:outerShdw blurRad="38100" dist="38100" dir="2700000" algn="tl">
                <a:srgbClr val="000000">
                  <a:alpha val="43137"/>
                </a:srgbClr>
              </a:outerShdw>
            </a:effectLst>
          </a:endParaRPr>
        </a:p>
      </dsp:txBody>
      <dsp:txXfrm>
        <a:off x="158705" y="2706810"/>
        <a:ext cx="5368349" cy="508368"/>
      </dsp:txXfrm>
    </dsp:sp>
    <dsp:sp modelId="{B60BED72-B613-4C57-A148-0AD694C1CD32}">
      <dsp:nvSpPr>
        <dsp:cNvPr id="0" name=""/>
        <dsp:cNvSpPr/>
      </dsp:nvSpPr>
      <dsp:spPr>
        <a:xfrm>
          <a:off x="5970704" y="0"/>
          <a:ext cx="5548777" cy="3445402"/>
        </a:xfrm>
        <a:prstGeom prst="roundRect">
          <a:avLst>
            <a:gd name="adj" fmla="val 10000"/>
          </a:avLst>
        </a:prstGeom>
        <a:solidFill>
          <a:schemeClr val="accent5">
            <a:lumMod val="50000"/>
          </a:schemeClr>
        </a:solidFill>
        <a:ln w="12700" cap="flat" cmpd="sng" algn="ctr">
          <a:solidFill>
            <a:schemeClr val="dk1">
              <a:hueOff val="0"/>
              <a:satOff val="0"/>
              <a:lumOff val="0"/>
              <a:alphaOff val="0"/>
            </a:schemeClr>
          </a:solidFill>
          <a:prstDash val="solid"/>
          <a:miter lim="800000"/>
        </a:ln>
        <a:effectLst/>
        <a:scene3d>
          <a:camera prst="orthographicFront">
            <a:rot lat="0" lon="0" rev="0"/>
          </a:camera>
          <a:lightRig rig="contrasting" dir="t">
            <a:rot lat="0" lon="0" rev="1200000"/>
          </a:lightRig>
        </a:scene3d>
        <a:sp3d z="-300000" prstMaterial="plastic">
          <a:bevelT prst="relaxedInset"/>
        </a:sp3d>
      </dsp:spPr>
      <dsp:style>
        <a:lnRef idx="1">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s-ES" sz="2400" b="1" kern="1200" dirty="0">
              <a:solidFill>
                <a:schemeClr val="bg1"/>
              </a:solidFill>
              <a:effectLst>
                <a:outerShdw blurRad="38100" dist="38100" dir="2700000" algn="tl">
                  <a:srgbClr val="000000">
                    <a:alpha val="43137"/>
                  </a:srgbClr>
                </a:outerShdw>
              </a:effectLst>
            </a:rPr>
            <a:t>Comportamento dei capi</a:t>
          </a:r>
          <a:br>
            <a:rPr lang="es-ES" sz="2400" b="1" kern="1200" dirty="0">
              <a:solidFill>
                <a:schemeClr val="bg1"/>
              </a:solidFill>
              <a:effectLst>
                <a:outerShdw blurRad="38100" dist="38100" dir="2700000" algn="tl">
                  <a:srgbClr val="000000">
                    <a:alpha val="43137"/>
                  </a:srgbClr>
                </a:outerShdw>
              </a:effectLst>
            </a:rPr>
          </a:br>
          <a:r>
            <a:rPr lang="es-ES" sz="2400" b="1" kern="1200" dirty="0">
              <a:solidFill>
                <a:schemeClr val="bg1"/>
              </a:solidFill>
              <a:effectLst>
                <a:outerShdw blurRad="38100" dist="38100" dir="2700000" algn="tl">
                  <a:srgbClr val="000000">
                    <a:alpha val="43137"/>
                  </a:srgbClr>
                </a:outerShdw>
              </a:effectLst>
            </a:rPr>
            <a:t>(Cl 4:1; </a:t>
          </a:r>
          <a:r>
            <a:rPr lang="es-ES" sz="2400" b="1" kern="1200" dirty="0" err="1">
              <a:solidFill>
                <a:schemeClr val="bg1"/>
              </a:solidFill>
              <a:effectLst>
                <a:outerShdw blurRad="38100" dist="38100" dir="2700000" algn="tl">
                  <a:srgbClr val="000000">
                    <a:alpha val="43137"/>
                  </a:srgbClr>
                </a:outerShdw>
              </a:effectLst>
            </a:rPr>
            <a:t>Ef</a:t>
          </a:r>
          <a:r>
            <a:rPr lang="es-ES" sz="2400" b="1" kern="1200" dirty="0">
              <a:solidFill>
                <a:schemeClr val="bg1"/>
              </a:solidFill>
              <a:effectLst>
                <a:outerShdw blurRad="38100" dist="38100" dir="2700000" algn="tl">
                  <a:srgbClr val="000000">
                    <a:alpha val="43137"/>
                  </a:srgbClr>
                </a:outerShdw>
              </a:effectLst>
            </a:rPr>
            <a:t> 6:9)</a:t>
          </a:r>
          <a:endParaRPr lang="es-ES" sz="2400" kern="1200" dirty="0">
            <a:solidFill>
              <a:schemeClr val="bg1"/>
            </a:solidFill>
            <a:effectLst>
              <a:outerShdw blurRad="38100" dist="38100" dir="2700000" algn="tl">
                <a:srgbClr val="000000">
                  <a:alpha val="43137"/>
                </a:srgbClr>
              </a:outerShdw>
            </a:effectLst>
          </a:endParaRPr>
        </a:p>
      </dsp:txBody>
      <dsp:txXfrm>
        <a:off x="5970704" y="0"/>
        <a:ext cx="5548777" cy="1033620"/>
      </dsp:txXfrm>
    </dsp:sp>
    <dsp:sp modelId="{8DF4DE9F-B95E-4103-AB40-8F17E10604F8}">
      <dsp:nvSpPr>
        <dsp:cNvPr id="0" name=""/>
        <dsp:cNvSpPr/>
      </dsp:nvSpPr>
      <dsp:spPr>
        <a:xfrm>
          <a:off x="6525581" y="1033915"/>
          <a:ext cx="4439022" cy="676883"/>
        </a:xfrm>
        <a:prstGeom prst="roundRect">
          <a:avLst>
            <a:gd name="adj" fmla="val 10000"/>
          </a:avLst>
        </a:prstGeom>
        <a:solidFill>
          <a:schemeClr val="accent2">
            <a:hueOff val="2571429"/>
            <a:satOff val="0"/>
            <a:lumOff val="3081"/>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0800" tIns="38100" rIns="50800" bIns="38100" numCol="1" spcCol="1270" anchor="ctr" anchorCtr="0">
          <a:noAutofit/>
        </a:bodyPr>
        <a:lstStyle/>
        <a:p>
          <a:pPr marL="0" lvl="0" indent="0" algn="ctr" defTabSz="889000">
            <a:lnSpc>
              <a:spcPct val="90000"/>
            </a:lnSpc>
            <a:spcBef>
              <a:spcPct val="0"/>
            </a:spcBef>
            <a:spcAft>
              <a:spcPct val="35000"/>
            </a:spcAft>
            <a:buNone/>
          </a:pPr>
          <a:r>
            <a:rPr lang="es-ES" sz="2000" b="1" kern="1200" dirty="0">
              <a:solidFill>
                <a:schemeClr val="tx1"/>
              </a:solidFill>
            </a:rPr>
            <a:t>Dirigere con giustizia e onestà</a:t>
          </a:r>
          <a:endParaRPr lang="es-ES" sz="2000" kern="1200" dirty="0">
            <a:solidFill>
              <a:schemeClr val="tx1"/>
            </a:solidFill>
          </a:endParaRPr>
        </a:p>
      </dsp:txBody>
      <dsp:txXfrm>
        <a:off x="6545406" y="1053740"/>
        <a:ext cx="4399372" cy="637233"/>
      </dsp:txXfrm>
    </dsp:sp>
    <dsp:sp modelId="{D65FEA80-43B9-4CA2-B364-A9FFF24D2693}">
      <dsp:nvSpPr>
        <dsp:cNvPr id="0" name=""/>
        <dsp:cNvSpPr/>
      </dsp:nvSpPr>
      <dsp:spPr>
        <a:xfrm>
          <a:off x="6525581" y="1814934"/>
          <a:ext cx="4439022" cy="676883"/>
        </a:xfrm>
        <a:prstGeom prst="roundRect">
          <a:avLst>
            <a:gd name="adj" fmla="val 10000"/>
          </a:avLst>
        </a:prstGeom>
        <a:solidFill>
          <a:schemeClr val="accent2">
            <a:hueOff val="3085714"/>
            <a:satOff val="0"/>
            <a:lumOff val="3698"/>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0800" tIns="38100" rIns="50800" bIns="38100" numCol="1" spcCol="1270" anchor="ctr" anchorCtr="0">
          <a:noAutofit/>
        </a:bodyPr>
        <a:lstStyle/>
        <a:p>
          <a:pPr marL="0" lvl="0" indent="0" algn="ctr" defTabSz="889000">
            <a:lnSpc>
              <a:spcPct val="90000"/>
            </a:lnSpc>
            <a:spcBef>
              <a:spcPct val="0"/>
            </a:spcBef>
            <a:spcAft>
              <a:spcPct val="35000"/>
            </a:spcAft>
            <a:buNone/>
          </a:pPr>
          <a:r>
            <a:rPr lang="es-ES" sz="2000" b="1" kern="1200" dirty="0">
              <a:solidFill>
                <a:schemeClr val="tx1"/>
              </a:solidFill>
            </a:rPr>
            <a:t>Non usare minacce o richieste capricciose</a:t>
          </a:r>
          <a:endParaRPr lang="es-ES" sz="2000" kern="1200" dirty="0">
            <a:solidFill>
              <a:schemeClr val="tx1"/>
            </a:solidFill>
          </a:endParaRPr>
        </a:p>
      </dsp:txBody>
      <dsp:txXfrm>
        <a:off x="6545406" y="1834759"/>
        <a:ext cx="4399372" cy="637233"/>
      </dsp:txXfrm>
    </dsp:sp>
    <dsp:sp modelId="{14CB1B19-AB86-4094-84B7-078CAFF35E4B}">
      <dsp:nvSpPr>
        <dsp:cNvPr id="0" name=""/>
        <dsp:cNvSpPr/>
      </dsp:nvSpPr>
      <dsp:spPr>
        <a:xfrm>
          <a:off x="6525581" y="2595953"/>
          <a:ext cx="4439022" cy="676883"/>
        </a:xfrm>
        <a:prstGeom prst="roundRect">
          <a:avLst>
            <a:gd name="adj" fmla="val 10000"/>
          </a:avLst>
        </a:prstGeom>
        <a:solidFill>
          <a:schemeClr val="accent2">
            <a:hueOff val="3600000"/>
            <a:satOff val="0"/>
            <a:lumOff val="4314"/>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0800" tIns="38100" rIns="50800" bIns="38100" numCol="1" spcCol="1270" anchor="ctr" anchorCtr="0">
          <a:noAutofit/>
        </a:bodyPr>
        <a:lstStyle/>
        <a:p>
          <a:pPr marL="0" lvl="0" indent="0" algn="ctr" defTabSz="889000">
            <a:lnSpc>
              <a:spcPct val="90000"/>
            </a:lnSpc>
            <a:spcBef>
              <a:spcPct val="0"/>
            </a:spcBef>
            <a:spcAft>
              <a:spcPct val="35000"/>
            </a:spcAft>
            <a:buNone/>
          </a:pPr>
          <a:r>
            <a:rPr lang="es-ES" sz="2000" b="1" kern="1200" dirty="0">
              <a:solidFill>
                <a:schemeClr val="tx1"/>
              </a:solidFill>
            </a:rPr>
            <a:t>Ogni capo ha un capo a cui deve rispondere</a:t>
          </a:r>
          <a:endParaRPr lang="es-ES" sz="2000" kern="1200" dirty="0">
            <a:solidFill>
              <a:schemeClr val="tx1"/>
            </a:solidFill>
          </a:endParaRPr>
        </a:p>
      </dsp:txBody>
      <dsp:txXfrm>
        <a:off x="6545406" y="2615778"/>
        <a:ext cx="4399372" cy="63723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8A7F75-BF4B-4FCD-BA85-F5A9B60E7DCE}">
      <dsp:nvSpPr>
        <dsp:cNvPr id="0" name=""/>
        <dsp:cNvSpPr/>
      </dsp:nvSpPr>
      <dsp:spPr>
        <a:xfrm rot="5400000">
          <a:off x="7665751" y="-3410932"/>
          <a:ext cx="741654" cy="7563838"/>
        </a:xfrm>
        <a:prstGeom prst="round2SameRect">
          <a:avLst/>
        </a:prstGeom>
        <a:solidFill>
          <a:schemeClr val="accent2">
            <a:tint val="40000"/>
            <a:hueOff val="0"/>
            <a:satOff val="0"/>
            <a:lumOff val="0"/>
          </a:schemeClr>
        </a:solidFill>
        <a:ln w="28575" cap="flat" cmpd="sng" algn="ctr">
          <a:solidFill>
            <a:schemeClr val="accent2">
              <a:lumMod val="50000"/>
            </a:schemeClr>
          </a:solidFill>
          <a:prstDash val="solid"/>
          <a:miter lim="800000"/>
        </a:ln>
        <a:effectLst>
          <a:outerShdw blurRad="50800" dist="38100" dir="2700000" algn="tl" rotWithShape="0">
            <a:prstClr val="black">
              <a:alpha val="40000"/>
            </a:prstClr>
          </a:outerShdw>
        </a:effectLst>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None/>
          </a:pPr>
          <a:r>
            <a:rPr lang="it-IT" sz="1800" b="1" kern="1200" dirty="0"/>
            <a:t>Abbiamo bisogno della “sapienza che viene dall'alto” (</a:t>
          </a:r>
          <a:r>
            <a:rPr lang="it-IT" sz="1800" b="1" kern="1200" dirty="0" err="1"/>
            <a:t>Gm</a:t>
          </a:r>
          <a:r>
            <a:rPr lang="it-IT" sz="1800" b="1" kern="1200" dirty="0"/>
            <a:t> 3:17) nella nostra relazione con chi ancora non conosce Gesù.</a:t>
          </a:r>
          <a:endParaRPr lang="es-ES" sz="1800" b="1" kern="1200" dirty="0"/>
        </a:p>
      </dsp:txBody>
      <dsp:txXfrm rot="-5400000">
        <a:off x="4254660" y="36364"/>
        <a:ext cx="7527633" cy="669244"/>
      </dsp:txXfrm>
    </dsp:sp>
    <dsp:sp modelId="{A8D35087-1138-41BB-B984-641AFECEDAA6}">
      <dsp:nvSpPr>
        <dsp:cNvPr id="0" name=""/>
        <dsp:cNvSpPr/>
      </dsp:nvSpPr>
      <dsp:spPr>
        <a:xfrm>
          <a:off x="0" y="1038"/>
          <a:ext cx="4254659" cy="739896"/>
        </a:xfrm>
        <a:prstGeom prst="roundRect">
          <a:avLst/>
        </a:prstGeom>
        <a:solidFill>
          <a:schemeClr val="accent2">
            <a:lumMod val="50000"/>
          </a:schemeClr>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76200" tIns="38100" rIns="76200" bIns="38100" numCol="1" spcCol="1270" anchor="ctr" anchorCtr="0">
          <a:noAutofit/>
        </a:bodyPr>
        <a:lstStyle/>
        <a:p>
          <a:pPr marL="0" lvl="0" indent="0" algn="ctr" defTabSz="889000">
            <a:lnSpc>
              <a:spcPct val="90000"/>
            </a:lnSpc>
            <a:spcBef>
              <a:spcPct val="0"/>
            </a:spcBef>
            <a:spcAft>
              <a:spcPct val="35000"/>
            </a:spcAft>
            <a:buNone/>
          </a:pPr>
          <a:r>
            <a:rPr lang="es-ES" sz="2000" b="1" kern="1200" dirty="0">
              <a:effectLst>
                <a:outerShdw blurRad="38100" dist="38100" dir="2700000" algn="tl">
                  <a:srgbClr val="000000">
                    <a:alpha val="43137"/>
                  </a:srgbClr>
                </a:outerShdw>
              </a:effectLst>
            </a:rPr>
            <a:t>Con sapienza</a:t>
          </a:r>
          <a:endParaRPr lang="es-ES" sz="2000" kern="1200" dirty="0">
            <a:effectLst>
              <a:outerShdw blurRad="38100" dist="38100" dir="2700000" algn="tl">
                <a:srgbClr val="000000">
                  <a:alpha val="43137"/>
                </a:srgbClr>
              </a:outerShdw>
            </a:effectLst>
          </a:endParaRPr>
        </a:p>
      </dsp:txBody>
      <dsp:txXfrm>
        <a:off x="36119" y="37157"/>
        <a:ext cx="4182421" cy="667658"/>
      </dsp:txXfrm>
    </dsp:sp>
    <dsp:sp modelId="{E14174BB-E30D-4600-9FBB-E667DFC54DC4}">
      <dsp:nvSpPr>
        <dsp:cNvPr id="0" name=""/>
        <dsp:cNvSpPr/>
      </dsp:nvSpPr>
      <dsp:spPr>
        <a:xfrm rot="5400000">
          <a:off x="7748476" y="-2636859"/>
          <a:ext cx="591916" cy="7571232"/>
        </a:xfrm>
        <a:prstGeom prst="round2SameRect">
          <a:avLst/>
        </a:prstGeom>
        <a:solidFill>
          <a:schemeClr val="accent6">
            <a:lumMod val="20000"/>
            <a:lumOff val="80000"/>
          </a:schemeClr>
        </a:solidFill>
        <a:ln w="28575" cap="flat" cmpd="sng" algn="ctr">
          <a:solidFill>
            <a:schemeClr val="accent6">
              <a:lumMod val="75000"/>
            </a:schemeClr>
          </a:solidFill>
          <a:prstDash val="solid"/>
          <a:miter lim="800000"/>
        </a:ln>
        <a:effectLst>
          <a:outerShdw blurRad="50800" dist="38100" dir="2700000" algn="tl" rotWithShape="0">
            <a:prstClr val="black">
              <a:alpha val="40000"/>
            </a:prstClr>
          </a:outerShdw>
        </a:effectLst>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None/>
          </a:pPr>
          <a:r>
            <a:rPr lang="it-IT" sz="1800" b="1" kern="1200" dirty="0"/>
            <a:t>Le nostre parole devono essere sempre cortesi affinché ci ascoltino con piacere.</a:t>
          </a:r>
          <a:endParaRPr lang="es-ES" sz="1800" b="1" kern="1200" dirty="0"/>
        </a:p>
      </dsp:txBody>
      <dsp:txXfrm rot="-5400000">
        <a:off x="4258819" y="881693"/>
        <a:ext cx="7542337" cy="534126"/>
      </dsp:txXfrm>
    </dsp:sp>
    <dsp:sp modelId="{D9E8B5E5-10FD-4E24-B16A-5B9D410A7989}">
      <dsp:nvSpPr>
        <dsp:cNvPr id="0" name=""/>
        <dsp:cNvSpPr/>
      </dsp:nvSpPr>
      <dsp:spPr>
        <a:xfrm>
          <a:off x="0" y="778808"/>
          <a:ext cx="4258818" cy="739896"/>
        </a:xfrm>
        <a:prstGeom prst="roundRect">
          <a:avLst/>
        </a:prstGeom>
        <a:solidFill>
          <a:schemeClr val="accent6">
            <a:lumMod val="75000"/>
          </a:schemeClr>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76200" tIns="38100" rIns="76200" bIns="38100" numCol="1" spcCol="1270" anchor="ctr" anchorCtr="0">
          <a:noAutofit/>
        </a:bodyPr>
        <a:lstStyle/>
        <a:p>
          <a:pPr marL="0" lvl="0" indent="0" algn="ctr" defTabSz="889000">
            <a:lnSpc>
              <a:spcPct val="90000"/>
            </a:lnSpc>
            <a:spcBef>
              <a:spcPct val="0"/>
            </a:spcBef>
            <a:spcAft>
              <a:spcPct val="35000"/>
            </a:spcAft>
            <a:buNone/>
          </a:pPr>
          <a:r>
            <a:rPr lang="es-ES" sz="2000" b="1" kern="1200" dirty="0">
              <a:effectLst>
                <a:outerShdw blurRad="38100" dist="38100" dir="2700000" algn="tl">
                  <a:srgbClr val="000000">
                    <a:alpha val="43137"/>
                  </a:srgbClr>
                </a:outerShdw>
              </a:effectLst>
            </a:rPr>
            <a:t>Con parole cortesi</a:t>
          </a:r>
          <a:endParaRPr lang="es-ES" sz="2000" kern="1200" dirty="0">
            <a:effectLst>
              <a:outerShdw blurRad="38100" dist="38100" dir="2700000" algn="tl">
                <a:srgbClr val="000000">
                  <a:alpha val="43137"/>
                </a:srgbClr>
              </a:outerShdw>
            </a:effectLst>
          </a:endParaRPr>
        </a:p>
      </dsp:txBody>
      <dsp:txXfrm>
        <a:off x="36119" y="814927"/>
        <a:ext cx="4186580" cy="667658"/>
      </dsp:txXfrm>
    </dsp:sp>
    <dsp:sp modelId="{E2C451EC-B2C3-48FD-B127-BEC6F3382808}">
      <dsp:nvSpPr>
        <dsp:cNvPr id="0" name=""/>
        <dsp:cNvSpPr/>
      </dsp:nvSpPr>
      <dsp:spPr>
        <a:xfrm rot="5400000">
          <a:off x="7454525" y="-1644166"/>
          <a:ext cx="837349" cy="7237081"/>
        </a:xfrm>
        <a:prstGeom prst="round2SameRect">
          <a:avLst/>
        </a:prstGeom>
        <a:solidFill>
          <a:schemeClr val="accent4">
            <a:tint val="40000"/>
            <a:hueOff val="0"/>
            <a:satOff val="0"/>
            <a:lumOff val="0"/>
          </a:schemeClr>
        </a:solidFill>
        <a:ln w="28575" cap="flat" cmpd="sng" algn="ctr">
          <a:solidFill>
            <a:schemeClr val="accent4">
              <a:lumMod val="75000"/>
            </a:schemeClr>
          </a:solidFill>
          <a:prstDash val="solid"/>
          <a:miter lim="800000"/>
        </a:ln>
        <a:effectLst>
          <a:outerShdw blurRad="50800" dist="38100" dir="2700000" algn="tl" rotWithShape="0">
            <a:prstClr val="black">
              <a:alpha val="40000"/>
            </a:prstClr>
          </a:outerShdw>
        </a:effectLst>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None/>
          </a:pPr>
          <a:r>
            <a:rPr lang="it-IT" sz="1800" b="1" kern="1200" dirty="0"/>
            <a:t>La conversazione deve essere appropriata e adattata alla persona e all'ambiente che la circonda.</a:t>
          </a:r>
          <a:endParaRPr lang="es-ES" sz="2000" kern="1200" dirty="0"/>
        </a:p>
      </dsp:txBody>
      <dsp:txXfrm rot="-5400000">
        <a:off x="4254659" y="1596576"/>
        <a:ext cx="7196205" cy="755597"/>
      </dsp:txXfrm>
    </dsp:sp>
    <dsp:sp modelId="{05006578-A89A-41F0-AB82-7F498B23DF20}">
      <dsp:nvSpPr>
        <dsp:cNvPr id="0" name=""/>
        <dsp:cNvSpPr/>
      </dsp:nvSpPr>
      <dsp:spPr>
        <a:xfrm>
          <a:off x="0" y="1604425"/>
          <a:ext cx="4254659" cy="739896"/>
        </a:xfrm>
        <a:prstGeom prst="roundRect">
          <a:avLst/>
        </a:prstGeom>
        <a:solidFill>
          <a:schemeClr val="accent4">
            <a:lumMod val="75000"/>
          </a:schemeClr>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76200" tIns="38100" rIns="76200" bIns="38100" numCol="1" spcCol="1270" anchor="ctr" anchorCtr="0">
          <a:noAutofit/>
        </a:bodyPr>
        <a:lstStyle/>
        <a:p>
          <a:pPr marL="0" lvl="0" indent="0" algn="ctr" defTabSz="889000">
            <a:lnSpc>
              <a:spcPct val="90000"/>
            </a:lnSpc>
            <a:spcBef>
              <a:spcPct val="0"/>
            </a:spcBef>
            <a:spcAft>
              <a:spcPct val="35000"/>
            </a:spcAft>
            <a:buNone/>
          </a:pPr>
          <a:r>
            <a:rPr lang="es-ES" sz="2000" b="1" kern="1200" dirty="0">
              <a:effectLst>
                <a:outerShdw blurRad="38100" dist="38100" dir="2700000" algn="tl">
                  <a:srgbClr val="000000">
                    <a:alpha val="43137"/>
                  </a:srgbClr>
                </a:outerShdw>
              </a:effectLst>
            </a:rPr>
            <a:t>Con parole “condite con sale”</a:t>
          </a:r>
          <a:endParaRPr lang="es-ES" sz="2000" kern="1200" dirty="0">
            <a:effectLst>
              <a:outerShdw blurRad="38100" dist="38100" dir="2700000" algn="tl">
                <a:srgbClr val="000000">
                  <a:alpha val="43137"/>
                </a:srgbClr>
              </a:outerShdw>
            </a:effectLst>
          </a:endParaRPr>
        </a:p>
      </dsp:txBody>
      <dsp:txXfrm>
        <a:off x="36119" y="1640544"/>
        <a:ext cx="4182421" cy="667658"/>
      </dsp:txXfrm>
    </dsp:sp>
    <dsp:sp modelId="{52DEE66C-46B2-48BA-A5F9-382EA5364713}">
      <dsp:nvSpPr>
        <dsp:cNvPr id="0" name=""/>
        <dsp:cNvSpPr/>
      </dsp:nvSpPr>
      <dsp:spPr>
        <a:xfrm rot="5400000">
          <a:off x="7748476" y="-985624"/>
          <a:ext cx="591916" cy="7571232"/>
        </a:xfrm>
        <a:prstGeom prst="round2SameRect">
          <a:avLst/>
        </a:prstGeom>
        <a:solidFill>
          <a:schemeClr val="accent1">
            <a:lumMod val="20000"/>
            <a:lumOff val="80000"/>
          </a:schemeClr>
        </a:solidFill>
        <a:ln w="28575" cap="flat" cmpd="sng" algn="ctr">
          <a:solidFill>
            <a:schemeClr val="accent1">
              <a:lumMod val="50000"/>
            </a:schemeClr>
          </a:solidFill>
          <a:prstDash val="solid"/>
          <a:miter lim="800000"/>
        </a:ln>
        <a:effectLst>
          <a:outerShdw blurRad="50800" dist="38100" dir="2700000" algn="tl" rotWithShape="0">
            <a:prstClr val="black">
              <a:alpha val="40000"/>
            </a:prstClr>
          </a:outerShdw>
        </a:effectLst>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None/>
          </a:pPr>
          <a:r>
            <a:rPr lang="it-IT" sz="1800" b="1" kern="1200" dirty="0"/>
            <a:t>Poiché ogni persona è diversa, lo Spirito Santo ci indicherà cosa rispondere in ogni momento.</a:t>
          </a:r>
          <a:endParaRPr lang="es-ES" sz="2000" kern="1200" dirty="0"/>
        </a:p>
      </dsp:txBody>
      <dsp:txXfrm rot="-5400000">
        <a:off x="4258819" y="2532928"/>
        <a:ext cx="7542337" cy="534126"/>
      </dsp:txXfrm>
    </dsp:sp>
    <dsp:sp modelId="{BAE14943-23D3-4138-8B29-09903067F54B}">
      <dsp:nvSpPr>
        <dsp:cNvPr id="0" name=""/>
        <dsp:cNvSpPr/>
      </dsp:nvSpPr>
      <dsp:spPr>
        <a:xfrm>
          <a:off x="0" y="2430043"/>
          <a:ext cx="4258818" cy="739896"/>
        </a:xfrm>
        <a:prstGeom prst="roundRect">
          <a:avLst/>
        </a:prstGeom>
        <a:solidFill>
          <a:schemeClr val="accent1">
            <a:lumMod val="50000"/>
          </a:schemeClr>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76200" tIns="38100" rIns="76200" bIns="38100" numCol="1" spcCol="1270" anchor="ctr" anchorCtr="0">
          <a:noAutofit/>
        </a:bodyPr>
        <a:lstStyle/>
        <a:p>
          <a:pPr marL="0" lvl="0" indent="0" algn="ctr" defTabSz="889000">
            <a:lnSpc>
              <a:spcPct val="90000"/>
            </a:lnSpc>
            <a:spcBef>
              <a:spcPct val="0"/>
            </a:spcBef>
            <a:spcAft>
              <a:spcPct val="35000"/>
            </a:spcAft>
            <a:buNone/>
          </a:pPr>
          <a:r>
            <a:rPr lang="es-ES" sz="2000" b="1" kern="1200" dirty="0">
              <a:effectLst>
                <a:outerShdw blurRad="38100" dist="38100" dir="2700000" algn="tl">
                  <a:srgbClr val="000000">
                    <a:alpha val="43137"/>
                  </a:srgbClr>
                </a:outerShdw>
              </a:effectLst>
            </a:rPr>
            <a:t>Rispondere a ognuno come conviene</a:t>
          </a:r>
          <a:endParaRPr lang="es-ES" sz="2000" kern="1200" dirty="0">
            <a:effectLst>
              <a:outerShdw blurRad="38100" dist="38100" dir="2700000" algn="tl">
                <a:srgbClr val="000000">
                  <a:alpha val="43137"/>
                </a:srgbClr>
              </a:outerShdw>
            </a:effectLst>
          </a:endParaRPr>
        </a:p>
      </dsp:txBody>
      <dsp:txXfrm>
        <a:off x="36119" y="2466162"/>
        <a:ext cx="4186580" cy="667658"/>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1">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8E20720-3F27-442C-941E-AA122D36C0A0}" type="datetimeFigureOut">
              <a:rPr lang="es-ES" smtClean="0"/>
              <a:pPr/>
              <a:t>24/2/26</a:t>
            </a:fld>
            <a:endParaRPr lang="es-ES"/>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317183C-6948-4C3F-936F-A672D72D0F2F}" type="slidenum">
              <a:rPr lang="es-ES" smtClean="0"/>
              <a:pPr/>
              <a:t>‹N›</a:t>
            </a:fld>
            <a:endParaRPr lang="es-ES"/>
          </a:p>
        </p:txBody>
      </p:sp>
    </p:spTree>
    <p:extLst>
      <p:ext uri="{BB962C8B-B14F-4D97-AF65-F5344CB8AC3E}">
        <p14:creationId xmlns:p14="http://schemas.microsoft.com/office/powerpoint/2010/main" val="33249506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2317183C-6948-4C3F-936F-A672D72D0F2F}" type="slidenum">
              <a:rPr lang="es-ES" smtClean="0"/>
              <a:pPr/>
              <a:t>10</a:t>
            </a:fld>
            <a:endParaRPr lang="es-ES"/>
          </a:p>
        </p:txBody>
      </p:sp>
    </p:spTree>
    <p:extLst>
      <p:ext uri="{BB962C8B-B14F-4D97-AF65-F5344CB8AC3E}">
        <p14:creationId xmlns:p14="http://schemas.microsoft.com/office/powerpoint/2010/main" val="8502649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47A5177-2AC9-1A32-E6B6-5C5BA3615F3E}"/>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p>
        </p:txBody>
      </p:sp>
      <p:sp>
        <p:nvSpPr>
          <p:cNvPr id="3" name="Subtítulo 2">
            <a:extLst>
              <a:ext uri="{FF2B5EF4-FFF2-40B4-BE49-F238E27FC236}">
                <a16:creationId xmlns:a16="http://schemas.microsoft.com/office/drawing/2014/main" id="{0435465D-92CE-1264-39D2-8DF7E6CEFC9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p>
        </p:txBody>
      </p:sp>
      <p:sp>
        <p:nvSpPr>
          <p:cNvPr id="4" name="Marcador de fecha 3">
            <a:extLst>
              <a:ext uri="{FF2B5EF4-FFF2-40B4-BE49-F238E27FC236}">
                <a16:creationId xmlns:a16="http://schemas.microsoft.com/office/drawing/2014/main" id="{DD2E7F90-2828-B5A0-C0B1-37E9DA47C110}"/>
              </a:ext>
            </a:extLst>
          </p:cNvPr>
          <p:cNvSpPr>
            <a:spLocks noGrp="1"/>
          </p:cNvSpPr>
          <p:nvPr>
            <p:ph type="dt" sz="half" idx="10"/>
          </p:nvPr>
        </p:nvSpPr>
        <p:spPr/>
        <p:txBody>
          <a:bodyPr/>
          <a:lstStyle/>
          <a:p>
            <a:fld id="{CC83CBF1-46E2-465E-9D42-2395BD2BB61E}" type="datetimeFigureOut">
              <a:rPr lang="es-ES" smtClean="0"/>
              <a:pPr/>
              <a:t>24/2/26</a:t>
            </a:fld>
            <a:endParaRPr lang="es-ES"/>
          </a:p>
        </p:txBody>
      </p:sp>
      <p:sp>
        <p:nvSpPr>
          <p:cNvPr id="5" name="Marcador de pie de página 4">
            <a:extLst>
              <a:ext uri="{FF2B5EF4-FFF2-40B4-BE49-F238E27FC236}">
                <a16:creationId xmlns:a16="http://schemas.microsoft.com/office/drawing/2014/main" id="{9DC7C349-282D-046F-6EA3-C17627BEBD0E}"/>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9A7B0CDA-2FEA-949A-010B-9A53A05796C4}"/>
              </a:ext>
            </a:extLst>
          </p:cNvPr>
          <p:cNvSpPr>
            <a:spLocks noGrp="1"/>
          </p:cNvSpPr>
          <p:nvPr>
            <p:ph type="sldNum" sz="quarter" idx="12"/>
          </p:nvPr>
        </p:nvSpPr>
        <p:spPr/>
        <p:txBody>
          <a:bodyPr/>
          <a:lstStyle/>
          <a:p>
            <a:fld id="{5DE6E6CD-7F45-4F72-AC55-C596EC714A59}" type="slidenum">
              <a:rPr lang="es-ES" smtClean="0"/>
              <a:pPr/>
              <a:t>‹N›</a:t>
            </a:fld>
            <a:endParaRPr lang="es-ES"/>
          </a:p>
        </p:txBody>
      </p:sp>
    </p:spTree>
    <p:extLst>
      <p:ext uri="{BB962C8B-B14F-4D97-AF65-F5344CB8AC3E}">
        <p14:creationId xmlns:p14="http://schemas.microsoft.com/office/powerpoint/2010/main" val="7606468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F0FD5ED-5F52-4389-9980-ABECA3BD1762}"/>
              </a:ext>
            </a:extLst>
          </p:cNvPr>
          <p:cNvSpPr>
            <a:spLocks noGrp="1"/>
          </p:cNvSpPr>
          <p:nvPr>
            <p:ph type="title"/>
          </p:nvPr>
        </p:nvSpPr>
        <p:spPr/>
        <p:txBody>
          <a:bodyPr/>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40AE7309-2ABA-1FAE-D777-1A07BDCD13D9}"/>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7551C2BE-B810-1607-B9A2-0E25C5531892}"/>
              </a:ext>
            </a:extLst>
          </p:cNvPr>
          <p:cNvSpPr>
            <a:spLocks noGrp="1"/>
          </p:cNvSpPr>
          <p:nvPr>
            <p:ph type="dt" sz="half" idx="10"/>
          </p:nvPr>
        </p:nvSpPr>
        <p:spPr/>
        <p:txBody>
          <a:bodyPr/>
          <a:lstStyle/>
          <a:p>
            <a:fld id="{CC83CBF1-46E2-465E-9D42-2395BD2BB61E}" type="datetimeFigureOut">
              <a:rPr lang="es-ES" smtClean="0"/>
              <a:pPr/>
              <a:t>24/2/26</a:t>
            </a:fld>
            <a:endParaRPr lang="es-ES"/>
          </a:p>
        </p:txBody>
      </p:sp>
      <p:sp>
        <p:nvSpPr>
          <p:cNvPr id="5" name="Marcador de pie de página 4">
            <a:extLst>
              <a:ext uri="{FF2B5EF4-FFF2-40B4-BE49-F238E27FC236}">
                <a16:creationId xmlns:a16="http://schemas.microsoft.com/office/drawing/2014/main" id="{670016DC-2ADF-32D2-EF75-FF5FB23D940E}"/>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1522A90E-AEF6-5E3C-80F3-D10DE32B68FA}"/>
              </a:ext>
            </a:extLst>
          </p:cNvPr>
          <p:cNvSpPr>
            <a:spLocks noGrp="1"/>
          </p:cNvSpPr>
          <p:nvPr>
            <p:ph type="sldNum" sz="quarter" idx="12"/>
          </p:nvPr>
        </p:nvSpPr>
        <p:spPr/>
        <p:txBody>
          <a:bodyPr/>
          <a:lstStyle/>
          <a:p>
            <a:fld id="{5DE6E6CD-7F45-4F72-AC55-C596EC714A59}" type="slidenum">
              <a:rPr lang="es-ES" smtClean="0"/>
              <a:pPr/>
              <a:t>‹N›</a:t>
            </a:fld>
            <a:endParaRPr lang="es-ES"/>
          </a:p>
        </p:txBody>
      </p:sp>
    </p:spTree>
    <p:extLst>
      <p:ext uri="{BB962C8B-B14F-4D97-AF65-F5344CB8AC3E}">
        <p14:creationId xmlns:p14="http://schemas.microsoft.com/office/powerpoint/2010/main" val="29143328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0E0FB9FD-37E0-3F71-5191-C95CAB34436B}"/>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CD3CD697-C68F-06EA-7B73-C5C018A1EB24}"/>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41557EA0-468E-14F0-4CAE-E3FBDAC1D85A}"/>
              </a:ext>
            </a:extLst>
          </p:cNvPr>
          <p:cNvSpPr>
            <a:spLocks noGrp="1"/>
          </p:cNvSpPr>
          <p:nvPr>
            <p:ph type="dt" sz="half" idx="10"/>
          </p:nvPr>
        </p:nvSpPr>
        <p:spPr/>
        <p:txBody>
          <a:bodyPr/>
          <a:lstStyle/>
          <a:p>
            <a:fld id="{CC83CBF1-46E2-465E-9D42-2395BD2BB61E}" type="datetimeFigureOut">
              <a:rPr lang="es-ES" smtClean="0"/>
              <a:pPr/>
              <a:t>24/2/26</a:t>
            </a:fld>
            <a:endParaRPr lang="es-ES"/>
          </a:p>
        </p:txBody>
      </p:sp>
      <p:sp>
        <p:nvSpPr>
          <p:cNvPr id="5" name="Marcador de pie de página 4">
            <a:extLst>
              <a:ext uri="{FF2B5EF4-FFF2-40B4-BE49-F238E27FC236}">
                <a16:creationId xmlns:a16="http://schemas.microsoft.com/office/drawing/2014/main" id="{1DF79A1A-D3F3-445C-CEE9-7D6F3306B093}"/>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92737322-73B6-FCE8-EC4A-1D98D470A06E}"/>
              </a:ext>
            </a:extLst>
          </p:cNvPr>
          <p:cNvSpPr>
            <a:spLocks noGrp="1"/>
          </p:cNvSpPr>
          <p:nvPr>
            <p:ph type="sldNum" sz="quarter" idx="12"/>
          </p:nvPr>
        </p:nvSpPr>
        <p:spPr/>
        <p:txBody>
          <a:bodyPr/>
          <a:lstStyle/>
          <a:p>
            <a:fld id="{5DE6E6CD-7F45-4F72-AC55-C596EC714A59}" type="slidenum">
              <a:rPr lang="es-ES" smtClean="0"/>
              <a:pPr/>
              <a:t>‹N›</a:t>
            </a:fld>
            <a:endParaRPr lang="es-ES"/>
          </a:p>
        </p:txBody>
      </p:sp>
    </p:spTree>
    <p:extLst>
      <p:ext uri="{BB962C8B-B14F-4D97-AF65-F5344CB8AC3E}">
        <p14:creationId xmlns:p14="http://schemas.microsoft.com/office/powerpoint/2010/main" val="19243014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06ACD53-015A-1B50-5619-1692E0971303}"/>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p>
        </p:txBody>
      </p:sp>
      <p:sp>
        <p:nvSpPr>
          <p:cNvPr id="3" name="Subtítulo 2">
            <a:extLst>
              <a:ext uri="{FF2B5EF4-FFF2-40B4-BE49-F238E27FC236}">
                <a16:creationId xmlns:a16="http://schemas.microsoft.com/office/drawing/2014/main" id="{5194D81D-9BCE-BA18-A48F-DE4B1552A7B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p>
        </p:txBody>
      </p:sp>
      <p:sp>
        <p:nvSpPr>
          <p:cNvPr id="4" name="Marcador de fecha 3">
            <a:extLst>
              <a:ext uri="{FF2B5EF4-FFF2-40B4-BE49-F238E27FC236}">
                <a16:creationId xmlns:a16="http://schemas.microsoft.com/office/drawing/2014/main" id="{7ACE0CBD-0920-4381-A70F-6808DB8C7CEF}"/>
              </a:ext>
            </a:extLst>
          </p:cNvPr>
          <p:cNvSpPr>
            <a:spLocks noGrp="1"/>
          </p:cNvSpPr>
          <p:nvPr>
            <p:ph type="dt" sz="half" idx="10"/>
          </p:nvPr>
        </p:nvSpPr>
        <p:spPr/>
        <p:txBody>
          <a:bodyPr/>
          <a:lstStyle/>
          <a:p>
            <a:fld id="{D72E8027-C3E3-4EBF-8ECC-94EC8C4D01B0}" type="datetimeFigureOut">
              <a:rPr lang="es-ES" smtClean="0"/>
              <a:pPr/>
              <a:t>24/2/26</a:t>
            </a:fld>
            <a:endParaRPr lang="es-ES"/>
          </a:p>
        </p:txBody>
      </p:sp>
      <p:sp>
        <p:nvSpPr>
          <p:cNvPr id="5" name="Marcador de pie de página 4">
            <a:extLst>
              <a:ext uri="{FF2B5EF4-FFF2-40B4-BE49-F238E27FC236}">
                <a16:creationId xmlns:a16="http://schemas.microsoft.com/office/drawing/2014/main" id="{BA45BAE7-2D58-6EAC-494D-FA1663477A45}"/>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8465C693-D397-8F01-E7DD-0EB2A3BBA2AB}"/>
              </a:ext>
            </a:extLst>
          </p:cNvPr>
          <p:cNvSpPr>
            <a:spLocks noGrp="1"/>
          </p:cNvSpPr>
          <p:nvPr>
            <p:ph type="sldNum" sz="quarter" idx="12"/>
          </p:nvPr>
        </p:nvSpPr>
        <p:spPr/>
        <p:txBody>
          <a:bodyPr/>
          <a:lstStyle/>
          <a:p>
            <a:fld id="{362EB92A-8172-4890-967D-66CB773D8995}" type="slidenum">
              <a:rPr lang="es-ES" smtClean="0"/>
              <a:pPr/>
              <a:t>‹N›</a:t>
            </a:fld>
            <a:endParaRPr lang="es-ES"/>
          </a:p>
        </p:txBody>
      </p:sp>
    </p:spTree>
    <p:extLst>
      <p:ext uri="{BB962C8B-B14F-4D97-AF65-F5344CB8AC3E}">
        <p14:creationId xmlns:p14="http://schemas.microsoft.com/office/powerpoint/2010/main" val="19911898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60A532A-E4DA-6159-3570-C266082D656A}"/>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D8709E60-A379-2E5F-E987-295173E186CB}"/>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DC5CF6E2-C3B0-A159-4DDC-E951511D0749}"/>
              </a:ext>
            </a:extLst>
          </p:cNvPr>
          <p:cNvSpPr>
            <a:spLocks noGrp="1"/>
          </p:cNvSpPr>
          <p:nvPr>
            <p:ph type="dt" sz="half" idx="10"/>
          </p:nvPr>
        </p:nvSpPr>
        <p:spPr/>
        <p:txBody>
          <a:bodyPr/>
          <a:lstStyle/>
          <a:p>
            <a:fld id="{D72E8027-C3E3-4EBF-8ECC-94EC8C4D01B0}" type="datetimeFigureOut">
              <a:rPr lang="es-ES" smtClean="0"/>
              <a:pPr/>
              <a:t>24/2/26</a:t>
            </a:fld>
            <a:endParaRPr lang="es-ES"/>
          </a:p>
        </p:txBody>
      </p:sp>
      <p:sp>
        <p:nvSpPr>
          <p:cNvPr id="5" name="Marcador de pie de página 4">
            <a:extLst>
              <a:ext uri="{FF2B5EF4-FFF2-40B4-BE49-F238E27FC236}">
                <a16:creationId xmlns:a16="http://schemas.microsoft.com/office/drawing/2014/main" id="{589F430B-693A-7FFF-3A49-482CEE4FC277}"/>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B85EBB4B-9EC6-E14B-C96E-6BCC9A4CF5B9}"/>
              </a:ext>
            </a:extLst>
          </p:cNvPr>
          <p:cNvSpPr>
            <a:spLocks noGrp="1"/>
          </p:cNvSpPr>
          <p:nvPr>
            <p:ph type="sldNum" sz="quarter" idx="12"/>
          </p:nvPr>
        </p:nvSpPr>
        <p:spPr/>
        <p:txBody>
          <a:bodyPr/>
          <a:lstStyle/>
          <a:p>
            <a:fld id="{362EB92A-8172-4890-967D-66CB773D8995}" type="slidenum">
              <a:rPr lang="es-ES" smtClean="0"/>
              <a:pPr/>
              <a:t>‹N›</a:t>
            </a:fld>
            <a:endParaRPr lang="es-ES"/>
          </a:p>
        </p:txBody>
      </p:sp>
    </p:spTree>
    <p:extLst>
      <p:ext uri="{BB962C8B-B14F-4D97-AF65-F5344CB8AC3E}">
        <p14:creationId xmlns:p14="http://schemas.microsoft.com/office/powerpoint/2010/main" val="9410583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518DB00-0B81-2173-2715-117BD9970053}"/>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p>
        </p:txBody>
      </p:sp>
      <p:sp>
        <p:nvSpPr>
          <p:cNvPr id="3" name="Marcador de texto 2">
            <a:extLst>
              <a:ext uri="{FF2B5EF4-FFF2-40B4-BE49-F238E27FC236}">
                <a16:creationId xmlns:a16="http://schemas.microsoft.com/office/drawing/2014/main" id="{6E025F0A-A287-AD90-5AED-69CB8A4D4C75}"/>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E4994869-D5A6-1E76-4F97-03AE078B5946}"/>
              </a:ext>
            </a:extLst>
          </p:cNvPr>
          <p:cNvSpPr>
            <a:spLocks noGrp="1"/>
          </p:cNvSpPr>
          <p:nvPr>
            <p:ph type="dt" sz="half" idx="10"/>
          </p:nvPr>
        </p:nvSpPr>
        <p:spPr/>
        <p:txBody>
          <a:bodyPr/>
          <a:lstStyle/>
          <a:p>
            <a:fld id="{D72E8027-C3E3-4EBF-8ECC-94EC8C4D01B0}" type="datetimeFigureOut">
              <a:rPr lang="es-ES" smtClean="0"/>
              <a:pPr/>
              <a:t>24/2/26</a:t>
            </a:fld>
            <a:endParaRPr lang="es-ES"/>
          </a:p>
        </p:txBody>
      </p:sp>
      <p:sp>
        <p:nvSpPr>
          <p:cNvPr id="5" name="Marcador de pie de página 4">
            <a:extLst>
              <a:ext uri="{FF2B5EF4-FFF2-40B4-BE49-F238E27FC236}">
                <a16:creationId xmlns:a16="http://schemas.microsoft.com/office/drawing/2014/main" id="{C2C74855-86CD-013E-5DA0-3F3C03F5F011}"/>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FB37799E-69FD-45A5-3C99-9B994CF8168E}"/>
              </a:ext>
            </a:extLst>
          </p:cNvPr>
          <p:cNvSpPr>
            <a:spLocks noGrp="1"/>
          </p:cNvSpPr>
          <p:nvPr>
            <p:ph type="sldNum" sz="quarter" idx="12"/>
          </p:nvPr>
        </p:nvSpPr>
        <p:spPr/>
        <p:txBody>
          <a:bodyPr/>
          <a:lstStyle/>
          <a:p>
            <a:fld id="{362EB92A-8172-4890-967D-66CB773D8995}" type="slidenum">
              <a:rPr lang="es-ES" smtClean="0"/>
              <a:pPr/>
              <a:t>‹N›</a:t>
            </a:fld>
            <a:endParaRPr lang="es-ES"/>
          </a:p>
        </p:txBody>
      </p:sp>
    </p:spTree>
    <p:extLst>
      <p:ext uri="{BB962C8B-B14F-4D97-AF65-F5344CB8AC3E}">
        <p14:creationId xmlns:p14="http://schemas.microsoft.com/office/powerpoint/2010/main" val="36473866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ABF5C7E-F16B-AD10-2C40-6FF8445B7743}"/>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1493D549-6727-1F01-FA69-9652A11CC5E9}"/>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a:extLst>
              <a:ext uri="{FF2B5EF4-FFF2-40B4-BE49-F238E27FC236}">
                <a16:creationId xmlns:a16="http://schemas.microsoft.com/office/drawing/2014/main" id="{7C25C804-D858-A05C-639B-3F75AB120B41}"/>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a:extLst>
              <a:ext uri="{FF2B5EF4-FFF2-40B4-BE49-F238E27FC236}">
                <a16:creationId xmlns:a16="http://schemas.microsoft.com/office/drawing/2014/main" id="{56A0D192-DE8D-5E90-CFE1-B3196912909B}"/>
              </a:ext>
            </a:extLst>
          </p:cNvPr>
          <p:cNvSpPr>
            <a:spLocks noGrp="1"/>
          </p:cNvSpPr>
          <p:nvPr>
            <p:ph type="dt" sz="half" idx="10"/>
          </p:nvPr>
        </p:nvSpPr>
        <p:spPr/>
        <p:txBody>
          <a:bodyPr/>
          <a:lstStyle/>
          <a:p>
            <a:fld id="{D72E8027-C3E3-4EBF-8ECC-94EC8C4D01B0}" type="datetimeFigureOut">
              <a:rPr lang="es-ES" smtClean="0"/>
              <a:pPr/>
              <a:t>24/2/26</a:t>
            </a:fld>
            <a:endParaRPr lang="es-ES"/>
          </a:p>
        </p:txBody>
      </p:sp>
      <p:sp>
        <p:nvSpPr>
          <p:cNvPr id="6" name="Marcador de pie de página 5">
            <a:extLst>
              <a:ext uri="{FF2B5EF4-FFF2-40B4-BE49-F238E27FC236}">
                <a16:creationId xmlns:a16="http://schemas.microsoft.com/office/drawing/2014/main" id="{EB3943E4-FE97-DA4C-EF0F-560BE5ABA176}"/>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251E95C7-2EFD-2B8E-ADB3-7CA2A3E12DFD}"/>
              </a:ext>
            </a:extLst>
          </p:cNvPr>
          <p:cNvSpPr>
            <a:spLocks noGrp="1"/>
          </p:cNvSpPr>
          <p:nvPr>
            <p:ph type="sldNum" sz="quarter" idx="12"/>
          </p:nvPr>
        </p:nvSpPr>
        <p:spPr/>
        <p:txBody>
          <a:bodyPr/>
          <a:lstStyle/>
          <a:p>
            <a:fld id="{362EB92A-8172-4890-967D-66CB773D8995}" type="slidenum">
              <a:rPr lang="es-ES" smtClean="0"/>
              <a:pPr/>
              <a:t>‹N›</a:t>
            </a:fld>
            <a:endParaRPr lang="es-ES"/>
          </a:p>
        </p:txBody>
      </p:sp>
    </p:spTree>
    <p:extLst>
      <p:ext uri="{BB962C8B-B14F-4D97-AF65-F5344CB8AC3E}">
        <p14:creationId xmlns:p14="http://schemas.microsoft.com/office/powerpoint/2010/main" val="9438200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6B2E16D-05D6-743F-D22F-73907E729B6D}"/>
              </a:ext>
            </a:extLst>
          </p:cNvPr>
          <p:cNvSpPr>
            <a:spLocks noGrp="1"/>
          </p:cNvSpPr>
          <p:nvPr>
            <p:ph type="title"/>
          </p:nvPr>
        </p:nvSpPr>
        <p:spPr>
          <a:xfrm>
            <a:off x="839788" y="365125"/>
            <a:ext cx="10515600" cy="1325563"/>
          </a:xfrm>
        </p:spPr>
        <p:txBody>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5F192FE9-1356-0580-E4D2-402CC21C23B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0890E71B-A63F-B96C-C918-D74A104F9628}"/>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a:extLst>
              <a:ext uri="{FF2B5EF4-FFF2-40B4-BE49-F238E27FC236}">
                <a16:creationId xmlns:a16="http://schemas.microsoft.com/office/drawing/2014/main" id="{3076C492-BB7A-DC45-B1DD-FABB1830355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88DBB07C-72D4-023D-F525-B269406B8354}"/>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a:extLst>
              <a:ext uri="{FF2B5EF4-FFF2-40B4-BE49-F238E27FC236}">
                <a16:creationId xmlns:a16="http://schemas.microsoft.com/office/drawing/2014/main" id="{F26ABA5C-A219-4019-7B41-6336CD13A3ED}"/>
              </a:ext>
            </a:extLst>
          </p:cNvPr>
          <p:cNvSpPr>
            <a:spLocks noGrp="1"/>
          </p:cNvSpPr>
          <p:nvPr>
            <p:ph type="dt" sz="half" idx="10"/>
          </p:nvPr>
        </p:nvSpPr>
        <p:spPr/>
        <p:txBody>
          <a:bodyPr/>
          <a:lstStyle/>
          <a:p>
            <a:fld id="{D72E8027-C3E3-4EBF-8ECC-94EC8C4D01B0}" type="datetimeFigureOut">
              <a:rPr lang="es-ES" smtClean="0"/>
              <a:pPr/>
              <a:t>24/2/26</a:t>
            </a:fld>
            <a:endParaRPr lang="es-ES"/>
          </a:p>
        </p:txBody>
      </p:sp>
      <p:sp>
        <p:nvSpPr>
          <p:cNvPr id="8" name="Marcador de pie de página 7">
            <a:extLst>
              <a:ext uri="{FF2B5EF4-FFF2-40B4-BE49-F238E27FC236}">
                <a16:creationId xmlns:a16="http://schemas.microsoft.com/office/drawing/2014/main" id="{3CF65710-F1E8-26EA-7106-E580EB4C3C03}"/>
              </a:ext>
            </a:extLst>
          </p:cNvPr>
          <p:cNvSpPr>
            <a:spLocks noGrp="1"/>
          </p:cNvSpPr>
          <p:nvPr>
            <p:ph type="ftr" sz="quarter" idx="11"/>
          </p:nvPr>
        </p:nvSpPr>
        <p:spPr/>
        <p:txBody>
          <a:bodyPr/>
          <a:lstStyle/>
          <a:p>
            <a:endParaRPr lang="es-ES"/>
          </a:p>
        </p:txBody>
      </p:sp>
      <p:sp>
        <p:nvSpPr>
          <p:cNvPr id="9" name="Marcador de número de diapositiva 8">
            <a:extLst>
              <a:ext uri="{FF2B5EF4-FFF2-40B4-BE49-F238E27FC236}">
                <a16:creationId xmlns:a16="http://schemas.microsoft.com/office/drawing/2014/main" id="{69E6B9AA-21FA-72F1-4FA0-2C61B6BCBDF0}"/>
              </a:ext>
            </a:extLst>
          </p:cNvPr>
          <p:cNvSpPr>
            <a:spLocks noGrp="1"/>
          </p:cNvSpPr>
          <p:nvPr>
            <p:ph type="sldNum" sz="quarter" idx="12"/>
          </p:nvPr>
        </p:nvSpPr>
        <p:spPr/>
        <p:txBody>
          <a:bodyPr/>
          <a:lstStyle/>
          <a:p>
            <a:fld id="{362EB92A-8172-4890-967D-66CB773D8995}" type="slidenum">
              <a:rPr lang="es-ES" smtClean="0"/>
              <a:pPr/>
              <a:t>‹N›</a:t>
            </a:fld>
            <a:endParaRPr lang="es-ES"/>
          </a:p>
        </p:txBody>
      </p:sp>
    </p:spTree>
    <p:extLst>
      <p:ext uri="{BB962C8B-B14F-4D97-AF65-F5344CB8AC3E}">
        <p14:creationId xmlns:p14="http://schemas.microsoft.com/office/powerpoint/2010/main" val="23474349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E66274F-174A-D3C1-88CD-48175A6D493C}"/>
              </a:ext>
            </a:extLst>
          </p:cNvPr>
          <p:cNvSpPr>
            <a:spLocks noGrp="1"/>
          </p:cNvSpPr>
          <p:nvPr>
            <p:ph type="title"/>
          </p:nvPr>
        </p:nvSpPr>
        <p:spPr/>
        <p:txBody>
          <a:bodyPr/>
          <a:lstStyle/>
          <a:p>
            <a:r>
              <a:rPr lang="es-ES"/>
              <a:t>Haga clic para modificar el estilo de título del patrón</a:t>
            </a:r>
          </a:p>
        </p:txBody>
      </p:sp>
      <p:sp>
        <p:nvSpPr>
          <p:cNvPr id="3" name="Marcador de fecha 2">
            <a:extLst>
              <a:ext uri="{FF2B5EF4-FFF2-40B4-BE49-F238E27FC236}">
                <a16:creationId xmlns:a16="http://schemas.microsoft.com/office/drawing/2014/main" id="{142175ED-FFFC-EAD5-B176-B2732A01023E}"/>
              </a:ext>
            </a:extLst>
          </p:cNvPr>
          <p:cNvSpPr>
            <a:spLocks noGrp="1"/>
          </p:cNvSpPr>
          <p:nvPr>
            <p:ph type="dt" sz="half" idx="10"/>
          </p:nvPr>
        </p:nvSpPr>
        <p:spPr/>
        <p:txBody>
          <a:bodyPr/>
          <a:lstStyle/>
          <a:p>
            <a:fld id="{D72E8027-C3E3-4EBF-8ECC-94EC8C4D01B0}" type="datetimeFigureOut">
              <a:rPr lang="es-ES" smtClean="0"/>
              <a:pPr/>
              <a:t>24/2/26</a:t>
            </a:fld>
            <a:endParaRPr lang="es-ES"/>
          </a:p>
        </p:txBody>
      </p:sp>
      <p:sp>
        <p:nvSpPr>
          <p:cNvPr id="4" name="Marcador de pie de página 3">
            <a:extLst>
              <a:ext uri="{FF2B5EF4-FFF2-40B4-BE49-F238E27FC236}">
                <a16:creationId xmlns:a16="http://schemas.microsoft.com/office/drawing/2014/main" id="{7DBF41FE-87D2-6AB3-1323-3A324A8222D1}"/>
              </a:ext>
            </a:extLst>
          </p:cNvPr>
          <p:cNvSpPr>
            <a:spLocks noGrp="1"/>
          </p:cNvSpPr>
          <p:nvPr>
            <p:ph type="ftr" sz="quarter" idx="11"/>
          </p:nvPr>
        </p:nvSpPr>
        <p:spPr/>
        <p:txBody>
          <a:bodyPr/>
          <a:lstStyle/>
          <a:p>
            <a:endParaRPr lang="es-ES"/>
          </a:p>
        </p:txBody>
      </p:sp>
      <p:sp>
        <p:nvSpPr>
          <p:cNvPr id="5" name="Marcador de número de diapositiva 4">
            <a:extLst>
              <a:ext uri="{FF2B5EF4-FFF2-40B4-BE49-F238E27FC236}">
                <a16:creationId xmlns:a16="http://schemas.microsoft.com/office/drawing/2014/main" id="{B95253C5-6CD5-994B-F84D-9A9CF624E217}"/>
              </a:ext>
            </a:extLst>
          </p:cNvPr>
          <p:cNvSpPr>
            <a:spLocks noGrp="1"/>
          </p:cNvSpPr>
          <p:nvPr>
            <p:ph type="sldNum" sz="quarter" idx="12"/>
          </p:nvPr>
        </p:nvSpPr>
        <p:spPr/>
        <p:txBody>
          <a:bodyPr/>
          <a:lstStyle/>
          <a:p>
            <a:fld id="{362EB92A-8172-4890-967D-66CB773D8995}" type="slidenum">
              <a:rPr lang="es-ES" smtClean="0"/>
              <a:pPr/>
              <a:t>‹N›</a:t>
            </a:fld>
            <a:endParaRPr lang="es-ES"/>
          </a:p>
        </p:txBody>
      </p:sp>
    </p:spTree>
    <p:extLst>
      <p:ext uri="{BB962C8B-B14F-4D97-AF65-F5344CB8AC3E}">
        <p14:creationId xmlns:p14="http://schemas.microsoft.com/office/powerpoint/2010/main" val="7435005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798B9883-A442-E281-B077-F15129C844A4}"/>
              </a:ext>
            </a:extLst>
          </p:cNvPr>
          <p:cNvSpPr>
            <a:spLocks noGrp="1"/>
          </p:cNvSpPr>
          <p:nvPr>
            <p:ph type="dt" sz="half" idx="10"/>
          </p:nvPr>
        </p:nvSpPr>
        <p:spPr/>
        <p:txBody>
          <a:bodyPr/>
          <a:lstStyle/>
          <a:p>
            <a:fld id="{D72E8027-C3E3-4EBF-8ECC-94EC8C4D01B0}" type="datetimeFigureOut">
              <a:rPr lang="es-ES" smtClean="0"/>
              <a:pPr/>
              <a:t>24/2/26</a:t>
            </a:fld>
            <a:endParaRPr lang="es-ES"/>
          </a:p>
        </p:txBody>
      </p:sp>
      <p:sp>
        <p:nvSpPr>
          <p:cNvPr id="3" name="Marcador de pie de página 2">
            <a:extLst>
              <a:ext uri="{FF2B5EF4-FFF2-40B4-BE49-F238E27FC236}">
                <a16:creationId xmlns:a16="http://schemas.microsoft.com/office/drawing/2014/main" id="{D922A0E7-F30E-476A-307B-0A3CC76EAF7E}"/>
              </a:ext>
            </a:extLst>
          </p:cNvPr>
          <p:cNvSpPr>
            <a:spLocks noGrp="1"/>
          </p:cNvSpPr>
          <p:nvPr>
            <p:ph type="ftr" sz="quarter" idx="11"/>
          </p:nvPr>
        </p:nvSpPr>
        <p:spPr/>
        <p:txBody>
          <a:bodyPr/>
          <a:lstStyle/>
          <a:p>
            <a:endParaRPr lang="es-ES"/>
          </a:p>
        </p:txBody>
      </p:sp>
      <p:sp>
        <p:nvSpPr>
          <p:cNvPr id="4" name="Marcador de número de diapositiva 3">
            <a:extLst>
              <a:ext uri="{FF2B5EF4-FFF2-40B4-BE49-F238E27FC236}">
                <a16:creationId xmlns:a16="http://schemas.microsoft.com/office/drawing/2014/main" id="{D038A671-C115-CCF9-13FE-C3D2627AC86B}"/>
              </a:ext>
            </a:extLst>
          </p:cNvPr>
          <p:cNvSpPr>
            <a:spLocks noGrp="1"/>
          </p:cNvSpPr>
          <p:nvPr>
            <p:ph type="sldNum" sz="quarter" idx="12"/>
          </p:nvPr>
        </p:nvSpPr>
        <p:spPr/>
        <p:txBody>
          <a:bodyPr/>
          <a:lstStyle/>
          <a:p>
            <a:fld id="{362EB92A-8172-4890-967D-66CB773D8995}" type="slidenum">
              <a:rPr lang="es-ES" smtClean="0"/>
              <a:pPr/>
              <a:t>‹N›</a:t>
            </a:fld>
            <a:endParaRPr lang="es-ES"/>
          </a:p>
        </p:txBody>
      </p:sp>
    </p:spTree>
    <p:extLst>
      <p:ext uri="{BB962C8B-B14F-4D97-AF65-F5344CB8AC3E}">
        <p14:creationId xmlns:p14="http://schemas.microsoft.com/office/powerpoint/2010/main" val="7429173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BCA609B-3B70-41AD-EA54-01F63977F1D3}"/>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9E3D1BA2-207D-3382-968B-B2D06C592E5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a:extLst>
              <a:ext uri="{FF2B5EF4-FFF2-40B4-BE49-F238E27FC236}">
                <a16:creationId xmlns:a16="http://schemas.microsoft.com/office/drawing/2014/main" id="{8B455BD7-E68C-900D-34C7-A20E34A561C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A50AEB5F-3ABC-FB7B-7E62-62927CCABC04}"/>
              </a:ext>
            </a:extLst>
          </p:cNvPr>
          <p:cNvSpPr>
            <a:spLocks noGrp="1"/>
          </p:cNvSpPr>
          <p:nvPr>
            <p:ph type="dt" sz="half" idx="10"/>
          </p:nvPr>
        </p:nvSpPr>
        <p:spPr/>
        <p:txBody>
          <a:bodyPr/>
          <a:lstStyle/>
          <a:p>
            <a:fld id="{D72E8027-C3E3-4EBF-8ECC-94EC8C4D01B0}" type="datetimeFigureOut">
              <a:rPr lang="es-ES" smtClean="0"/>
              <a:pPr/>
              <a:t>24/2/26</a:t>
            </a:fld>
            <a:endParaRPr lang="es-ES"/>
          </a:p>
        </p:txBody>
      </p:sp>
      <p:sp>
        <p:nvSpPr>
          <p:cNvPr id="6" name="Marcador de pie de página 5">
            <a:extLst>
              <a:ext uri="{FF2B5EF4-FFF2-40B4-BE49-F238E27FC236}">
                <a16:creationId xmlns:a16="http://schemas.microsoft.com/office/drawing/2014/main" id="{8F13EFA3-06F7-1B21-7FD0-1CB9376B48D2}"/>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58F6CEC9-D47B-DA67-0ACA-96CBC10B4448}"/>
              </a:ext>
            </a:extLst>
          </p:cNvPr>
          <p:cNvSpPr>
            <a:spLocks noGrp="1"/>
          </p:cNvSpPr>
          <p:nvPr>
            <p:ph type="sldNum" sz="quarter" idx="12"/>
          </p:nvPr>
        </p:nvSpPr>
        <p:spPr/>
        <p:txBody>
          <a:bodyPr/>
          <a:lstStyle/>
          <a:p>
            <a:fld id="{362EB92A-8172-4890-967D-66CB773D8995}" type="slidenum">
              <a:rPr lang="es-ES" smtClean="0"/>
              <a:pPr/>
              <a:t>‹N›</a:t>
            </a:fld>
            <a:endParaRPr lang="es-ES"/>
          </a:p>
        </p:txBody>
      </p:sp>
    </p:spTree>
    <p:extLst>
      <p:ext uri="{BB962C8B-B14F-4D97-AF65-F5344CB8AC3E}">
        <p14:creationId xmlns:p14="http://schemas.microsoft.com/office/powerpoint/2010/main" val="7255777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E53AE8B-91DE-4BAF-773B-BAA0E0E534B6}"/>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7E975BCA-49BB-FD7D-593B-772DB3A28133}"/>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2840DE01-1FDA-59A0-2025-CC98F720C91B}"/>
              </a:ext>
            </a:extLst>
          </p:cNvPr>
          <p:cNvSpPr>
            <a:spLocks noGrp="1"/>
          </p:cNvSpPr>
          <p:nvPr>
            <p:ph type="dt" sz="half" idx="10"/>
          </p:nvPr>
        </p:nvSpPr>
        <p:spPr/>
        <p:txBody>
          <a:bodyPr/>
          <a:lstStyle/>
          <a:p>
            <a:fld id="{CC83CBF1-46E2-465E-9D42-2395BD2BB61E}" type="datetimeFigureOut">
              <a:rPr lang="es-ES" smtClean="0"/>
              <a:pPr/>
              <a:t>24/2/26</a:t>
            </a:fld>
            <a:endParaRPr lang="es-ES"/>
          </a:p>
        </p:txBody>
      </p:sp>
      <p:sp>
        <p:nvSpPr>
          <p:cNvPr id="5" name="Marcador de pie de página 4">
            <a:extLst>
              <a:ext uri="{FF2B5EF4-FFF2-40B4-BE49-F238E27FC236}">
                <a16:creationId xmlns:a16="http://schemas.microsoft.com/office/drawing/2014/main" id="{A820CEE0-0AB2-831B-29D5-DDD78EE40C20}"/>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770DE165-B313-6420-6E7B-9ABA2545C01C}"/>
              </a:ext>
            </a:extLst>
          </p:cNvPr>
          <p:cNvSpPr>
            <a:spLocks noGrp="1"/>
          </p:cNvSpPr>
          <p:nvPr>
            <p:ph type="sldNum" sz="quarter" idx="12"/>
          </p:nvPr>
        </p:nvSpPr>
        <p:spPr/>
        <p:txBody>
          <a:bodyPr/>
          <a:lstStyle/>
          <a:p>
            <a:fld id="{5DE6E6CD-7F45-4F72-AC55-C596EC714A59}" type="slidenum">
              <a:rPr lang="es-ES" smtClean="0"/>
              <a:pPr/>
              <a:t>‹N›</a:t>
            </a:fld>
            <a:endParaRPr lang="es-ES"/>
          </a:p>
        </p:txBody>
      </p:sp>
    </p:spTree>
    <p:extLst>
      <p:ext uri="{BB962C8B-B14F-4D97-AF65-F5344CB8AC3E}">
        <p14:creationId xmlns:p14="http://schemas.microsoft.com/office/powerpoint/2010/main" val="28562066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65C02CA-48CC-0A67-2119-4B28A9AA2751}"/>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posición de imagen 2">
            <a:extLst>
              <a:ext uri="{FF2B5EF4-FFF2-40B4-BE49-F238E27FC236}">
                <a16:creationId xmlns:a16="http://schemas.microsoft.com/office/drawing/2014/main" id="{9180754F-D385-7B3D-2A1C-81151224F9C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a:extLst>
              <a:ext uri="{FF2B5EF4-FFF2-40B4-BE49-F238E27FC236}">
                <a16:creationId xmlns:a16="http://schemas.microsoft.com/office/drawing/2014/main" id="{93633B77-4BAB-F7EC-DA65-427328C78C6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8C21ECEE-D50F-4F06-1D51-4E8B450F8ABA}"/>
              </a:ext>
            </a:extLst>
          </p:cNvPr>
          <p:cNvSpPr>
            <a:spLocks noGrp="1"/>
          </p:cNvSpPr>
          <p:nvPr>
            <p:ph type="dt" sz="half" idx="10"/>
          </p:nvPr>
        </p:nvSpPr>
        <p:spPr/>
        <p:txBody>
          <a:bodyPr/>
          <a:lstStyle/>
          <a:p>
            <a:fld id="{D72E8027-C3E3-4EBF-8ECC-94EC8C4D01B0}" type="datetimeFigureOut">
              <a:rPr lang="es-ES" smtClean="0"/>
              <a:pPr/>
              <a:t>24/2/26</a:t>
            </a:fld>
            <a:endParaRPr lang="es-ES"/>
          </a:p>
        </p:txBody>
      </p:sp>
      <p:sp>
        <p:nvSpPr>
          <p:cNvPr id="6" name="Marcador de pie de página 5">
            <a:extLst>
              <a:ext uri="{FF2B5EF4-FFF2-40B4-BE49-F238E27FC236}">
                <a16:creationId xmlns:a16="http://schemas.microsoft.com/office/drawing/2014/main" id="{50D9EA87-DD77-CE02-4973-53CA4DCA34A9}"/>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000E1D12-BC63-2DFB-2210-B7C1F2349A6F}"/>
              </a:ext>
            </a:extLst>
          </p:cNvPr>
          <p:cNvSpPr>
            <a:spLocks noGrp="1"/>
          </p:cNvSpPr>
          <p:nvPr>
            <p:ph type="sldNum" sz="quarter" idx="12"/>
          </p:nvPr>
        </p:nvSpPr>
        <p:spPr/>
        <p:txBody>
          <a:bodyPr/>
          <a:lstStyle/>
          <a:p>
            <a:fld id="{362EB92A-8172-4890-967D-66CB773D8995}" type="slidenum">
              <a:rPr lang="es-ES" smtClean="0"/>
              <a:pPr/>
              <a:t>‹N›</a:t>
            </a:fld>
            <a:endParaRPr lang="es-ES"/>
          </a:p>
        </p:txBody>
      </p:sp>
    </p:spTree>
    <p:extLst>
      <p:ext uri="{BB962C8B-B14F-4D97-AF65-F5344CB8AC3E}">
        <p14:creationId xmlns:p14="http://schemas.microsoft.com/office/powerpoint/2010/main" val="18930013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31ADA4F-BCF4-94A7-A59A-A979507949CF}"/>
              </a:ext>
            </a:extLst>
          </p:cNvPr>
          <p:cNvSpPr>
            <a:spLocks noGrp="1"/>
          </p:cNvSpPr>
          <p:nvPr>
            <p:ph type="title"/>
          </p:nvPr>
        </p:nvSpPr>
        <p:spPr/>
        <p:txBody>
          <a:bodyPr/>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F6FF65D5-C420-C901-4B68-31C018AD8D1F}"/>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4775CC69-D6EC-2B6F-30A3-2D995B7E0197}"/>
              </a:ext>
            </a:extLst>
          </p:cNvPr>
          <p:cNvSpPr>
            <a:spLocks noGrp="1"/>
          </p:cNvSpPr>
          <p:nvPr>
            <p:ph type="dt" sz="half" idx="10"/>
          </p:nvPr>
        </p:nvSpPr>
        <p:spPr/>
        <p:txBody>
          <a:bodyPr/>
          <a:lstStyle/>
          <a:p>
            <a:fld id="{D72E8027-C3E3-4EBF-8ECC-94EC8C4D01B0}" type="datetimeFigureOut">
              <a:rPr lang="es-ES" smtClean="0"/>
              <a:pPr/>
              <a:t>24/2/26</a:t>
            </a:fld>
            <a:endParaRPr lang="es-ES"/>
          </a:p>
        </p:txBody>
      </p:sp>
      <p:sp>
        <p:nvSpPr>
          <p:cNvPr id="5" name="Marcador de pie de página 4">
            <a:extLst>
              <a:ext uri="{FF2B5EF4-FFF2-40B4-BE49-F238E27FC236}">
                <a16:creationId xmlns:a16="http://schemas.microsoft.com/office/drawing/2014/main" id="{FDD3CA59-A2E9-D243-8379-C3276A8F53F1}"/>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873BD7D6-3839-240F-E880-D567062EDF15}"/>
              </a:ext>
            </a:extLst>
          </p:cNvPr>
          <p:cNvSpPr>
            <a:spLocks noGrp="1"/>
          </p:cNvSpPr>
          <p:nvPr>
            <p:ph type="sldNum" sz="quarter" idx="12"/>
          </p:nvPr>
        </p:nvSpPr>
        <p:spPr/>
        <p:txBody>
          <a:bodyPr/>
          <a:lstStyle/>
          <a:p>
            <a:fld id="{362EB92A-8172-4890-967D-66CB773D8995}" type="slidenum">
              <a:rPr lang="es-ES" smtClean="0"/>
              <a:pPr/>
              <a:t>‹N›</a:t>
            </a:fld>
            <a:endParaRPr lang="es-ES"/>
          </a:p>
        </p:txBody>
      </p:sp>
    </p:spTree>
    <p:extLst>
      <p:ext uri="{BB962C8B-B14F-4D97-AF65-F5344CB8AC3E}">
        <p14:creationId xmlns:p14="http://schemas.microsoft.com/office/powerpoint/2010/main" val="14293595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82D2DBCC-35F2-F6AC-B749-524BFC261088}"/>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E38D330E-4382-1AB7-BCC4-6FF4AB49BE6D}"/>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C595679D-B37D-516F-0111-DD7BCAF30EF1}"/>
              </a:ext>
            </a:extLst>
          </p:cNvPr>
          <p:cNvSpPr>
            <a:spLocks noGrp="1"/>
          </p:cNvSpPr>
          <p:nvPr>
            <p:ph type="dt" sz="half" idx="10"/>
          </p:nvPr>
        </p:nvSpPr>
        <p:spPr/>
        <p:txBody>
          <a:bodyPr/>
          <a:lstStyle/>
          <a:p>
            <a:fld id="{D72E8027-C3E3-4EBF-8ECC-94EC8C4D01B0}" type="datetimeFigureOut">
              <a:rPr lang="es-ES" smtClean="0"/>
              <a:pPr/>
              <a:t>24/2/26</a:t>
            </a:fld>
            <a:endParaRPr lang="es-ES"/>
          </a:p>
        </p:txBody>
      </p:sp>
      <p:sp>
        <p:nvSpPr>
          <p:cNvPr id="5" name="Marcador de pie de página 4">
            <a:extLst>
              <a:ext uri="{FF2B5EF4-FFF2-40B4-BE49-F238E27FC236}">
                <a16:creationId xmlns:a16="http://schemas.microsoft.com/office/drawing/2014/main" id="{DAC77A74-E560-F281-F898-FF724CE8A349}"/>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C830C324-E168-9E20-EFC3-9B18A847B5C5}"/>
              </a:ext>
            </a:extLst>
          </p:cNvPr>
          <p:cNvSpPr>
            <a:spLocks noGrp="1"/>
          </p:cNvSpPr>
          <p:nvPr>
            <p:ph type="sldNum" sz="quarter" idx="12"/>
          </p:nvPr>
        </p:nvSpPr>
        <p:spPr/>
        <p:txBody>
          <a:bodyPr/>
          <a:lstStyle/>
          <a:p>
            <a:fld id="{362EB92A-8172-4890-967D-66CB773D8995}" type="slidenum">
              <a:rPr lang="es-ES" smtClean="0"/>
              <a:pPr/>
              <a:t>‹N›</a:t>
            </a:fld>
            <a:endParaRPr lang="es-ES"/>
          </a:p>
        </p:txBody>
      </p:sp>
    </p:spTree>
    <p:extLst>
      <p:ext uri="{BB962C8B-B14F-4D97-AF65-F5344CB8AC3E}">
        <p14:creationId xmlns:p14="http://schemas.microsoft.com/office/powerpoint/2010/main" val="4947556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4B5108F-BAC3-B936-39DF-A4A43098F3B6}"/>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p>
        </p:txBody>
      </p:sp>
      <p:sp>
        <p:nvSpPr>
          <p:cNvPr id="3" name="Marcador de texto 2">
            <a:extLst>
              <a:ext uri="{FF2B5EF4-FFF2-40B4-BE49-F238E27FC236}">
                <a16:creationId xmlns:a16="http://schemas.microsoft.com/office/drawing/2014/main" id="{36BA5433-4796-E1B1-C96A-6E53D24C4248}"/>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BCD94E68-4258-FDB0-C8D8-2DD2D58FB22F}"/>
              </a:ext>
            </a:extLst>
          </p:cNvPr>
          <p:cNvSpPr>
            <a:spLocks noGrp="1"/>
          </p:cNvSpPr>
          <p:nvPr>
            <p:ph type="dt" sz="half" idx="10"/>
          </p:nvPr>
        </p:nvSpPr>
        <p:spPr/>
        <p:txBody>
          <a:bodyPr/>
          <a:lstStyle/>
          <a:p>
            <a:fld id="{CC83CBF1-46E2-465E-9D42-2395BD2BB61E}" type="datetimeFigureOut">
              <a:rPr lang="es-ES" smtClean="0"/>
              <a:pPr/>
              <a:t>24/2/26</a:t>
            </a:fld>
            <a:endParaRPr lang="es-ES"/>
          </a:p>
        </p:txBody>
      </p:sp>
      <p:sp>
        <p:nvSpPr>
          <p:cNvPr id="5" name="Marcador de pie de página 4">
            <a:extLst>
              <a:ext uri="{FF2B5EF4-FFF2-40B4-BE49-F238E27FC236}">
                <a16:creationId xmlns:a16="http://schemas.microsoft.com/office/drawing/2014/main" id="{60EB6DCB-25C1-753F-3342-B4F47D4BFD43}"/>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206529DC-D26A-12EE-6234-5AAFD9E1B0F9}"/>
              </a:ext>
            </a:extLst>
          </p:cNvPr>
          <p:cNvSpPr>
            <a:spLocks noGrp="1"/>
          </p:cNvSpPr>
          <p:nvPr>
            <p:ph type="sldNum" sz="quarter" idx="12"/>
          </p:nvPr>
        </p:nvSpPr>
        <p:spPr/>
        <p:txBody>
          <a:bodyPr/>
          <a:lstStyle/>
          <a:p>
            <a:fld id="{5DE6E6CD-7F45-4F72-AC55-C596EC714A59}" type="slidenum">
              <a:rPr lang="es-ES" smtClean="0"/>
              <a:pPr/>
              <a:t>‹N›</a:t>
            </a:fld>
            <a:endParaRPr lang="es-ES"/>
          </a:p>
        </p:txBody>
      </p:sp>
    </p:spTree>
    <p:extLst>
      <p:ext uri="{BB962C8B-B14F-4D97-AF65-F5344CB8AC3E}">
        <p14:creationId xmlns:p14="http://schemas.microsoft.com/office/powerpoint/2010/main" val="16849544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EF1AB33-3AF8-3E59-F64E-0B96CA775F24}"/>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52D4EE2F-5AF4-2222-BCDD-A28AA3A3EC0A}"/>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a:extLst>
              <a:ext uri="{FF2B5EF4-FFF2-40B4-BE49-F238E27FC236}">
                <a16:creationId xmlns:a16="http://schemas.microsoft.com/office/drawing/2014/main" id="{FBBEEEF3-A08F-7F4B-0CE1-CEB433663932}"/>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a:extLst>
              <a:ext uri="{FF2B5EF4-FFF2-40B4-BE49-F238E27FC236}">
                <a16:creationId xmlns:a16="http://schemas.microsoft.com/office/drawing/2014/main" id="{AD331FE6-BCDB-BF57-71AC-D76D27CE8395}"/>
              </a:ext>
            </a:extLst>
          </p:cNvPr>
          <p:cNvSpPr>
            <a:spLocks noGrp="1"/>
          </p:cNvSpPr>
          <p:nvPr>
            <p:ph type="dt" sz="half" idx="10"/>
          </p:nvPr>
        </p:nvSpPr>
        <p:spPr/>
        <p:txBody>
          <a:bodyPr/>
          <a:lstStyle/>
          <a:p>
            <a:fld id="{CC83CBF1-46E2-465E-9D42-2395BD2BB61E}" type="datetimeFigureOut">
              <a:rPr lang="es-ES" smtClean="0"/>
              <a:pPr/>
              <a:t>24/2/26</a:t>
            </a:fld>
            <a:endParaRPr lang="es-ES"/>
          </a:p>
        </p:txBody>
      </p:sp>
      <p:sp>
        <p:nvSpPr>
          <p:cNvPr id="6" name="Marcador de pie de página 5">
            <a:extLst>
              <a:ext uri="{FF2B5EF4-FFF2-40B4-BE49-F238E27FC236}">
                <a16:creationId xmlns:a16="http://schemas.microsoft.com/office/drawing/2014/main" id="{D1B6DC10-203A-BCC6-6202-668FBB92C25E}"/>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CDA16F2E-4C5C-E717-72E9-61F15869A0D4}"/>
              </a:ext>
            </a:extLst>
          </p:cNvPr>
          <p:cNvSpPr>
            <a:spLocks noGrp="1"/>
          </p:cNvSpPr>
          <p:nvPr>
            <p:ph type="sldNum" sz="quarter" idx="12"/>
          </p:nvPr>
        </p:nvSpPr>
        <p:spPr/>
        <p:txBody>
          <a:bodyPr/>
          <a:lstStyle/>
          <a:p>
            <a:fld id="{5DE6E6CD-7F45-4F72-AC55-C596EC714A59}" type="slidenum">
              <a:rPr lang="es-ES" smtClean="0"/>
              <a:pPr/>
              <a:t>‹N›</a:t>
            </a:fld>
            <a:endParaRPr lang="es-ES"/>
          </a:p>
        </p:txBody>
      </p:sp>
    </p:spTree>
    <p:extLst>
      <p:ext uri="{BB962C8B-B14F-4D97-AF65-F5344CB8AC3E}">
        <p14:creationId xmlns:p14="http://schemas.microsoft.com/office/powerpoint/2010/main" val="20547142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93B93FB-108A-0102-09A7-290FCB636134}"/>
              </a:ext>
            </a:extLst>
          </p:cNvPr>
          <p:cNvSpPr>
            <a:spLocks noGrp="1"/>
          </p:cNvSpPr>
          <p:nvPr>
            <p:ph type="title"/>
          </p:nvPr>
        </p:nvSpPr>
        <p:spPr>
          <a:xfrm>
            <a:off x="839788" y="365125"/>
            <a:ext cx="10515600" cy="1325563"/>
          </a:xfrm>
        </p:spPr>
        <p:txBody>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49678B52-A61E-6F4C-54CB-8C588C29503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561840BC-B0CC-8422-A3E9-9F9FECE818A9}"/>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a:extLst>
              <a:ext uri="{FF2B5EF4-FFF2-40B4-BE49-F238E27FC236}">
                <a16:creationId xmlns:a16="http://schemas.microsoft.com/office/drawing/2014/main" id="{4AC16E40-99D1-C06F-CF84-E2E91818D29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FC36D869-207A-CDD8-343A-3888D945B4C8}"/>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a:extLst>
              <a:ext uri="{FF2B5EF4-FFF2-40B4-BE49-F238E27FC236}">
                <a16:creationId xmlns:a16="http://schemas.microsoft.com/office/drawing/2014/main" id="{1A2A2914-D5B2-4C7F-6BEB-1384C39BD955}"/>
              </a:ext>
            </a:extLst>
          </p:cNvPr>
          <p:cNvSpPr>
            <a:spLocks noGrp="1"/>
          </p:cNvSpPr>
          <p:nvPr>
            <p:ph type="dt" sz="half" idx="10"/>
          </p:nvPr>
        </p:nvSpPr>
        <p:spPr/>
        <p:txBody>
          <a:bodyPr/>
          <a:lstStyle/>
          <a:p>
            <a:fld id="{CC83CBF1-46E2-465E-9D42-2395BD2BB61E}" type="datetimeFigureOut">
              <a:rPr lang="es-ES" smtClean="0"/>
              <a:pPr/>
              <a:t>24/2/26</a:t>
            </a:fld>
            <a:endParaRPr lang="es-ES"/>
          </a:p>
        </p:txBody>
      </p:sp>
      <p:sp>
        <p:nvSpPr>
          <p:cNvPr id="8" name="Marcador de pie de página 7">
            <a:extLst>
              <a:ext uri="{FF2B5EF4-FFF2-40B4-BE49-F238E27FC236}">
                <a16:creationId xmlns:a16="http://schemas.microsoft.com/office/drawing/2014/main" id="{B5CAD74A-80C8-5DFD-0939-26C61A09E2AA}"/>
              </a:ext>
            </a:extLst>
          </p:cNvPr>
          <p:cNvSpPr>
            <a:spLocks noGrp="1"/>
          </p:cNvSpPr>
          <p:nvPr>
            <p:ph type="ftr" sz="quarter" idx="11"/>
          </p:nvPr>
        </p:nvSpPr>
        <p:spPr/>
        <p:txBody>
          <a:bodyPr/>
          <a:lstStyle/>
          <a:p>
            <a:endParaRPr lang="es-ES"/>
          </a:p>
        </p:txBody>
      </p:sp>
      <p:sp>
        <p:nvSpPr>
          <p:cNvPr id="9" name="Marcador de número de diapositiva 8">
            <a:extLst>
              <a:ext uri="{FF2B5EF4-FFF2-40B4-BE49-F238E27FC236}">
                <a16:creationId xmlns:a16="http://schemas.microsoft.com/office/drawing/2014/main" id="{385FE154-24BA-0EBE-52D8-2A940137CFD7}"/>
              </a:ext>
            </a:extLst>
          </p:cNvPr>
          <p:cNvSpPr>
            <a:spLocks noGrp="1"/>
          </p:cNvSpPr>
          <p:nvPr>
            <p:ph type="sldNum" sz="quarter" idx="12"/>
          </p:nvPr>
        </p:nvSpPr>
        <p:spPr/>
        <p:txBody>
          <a:bodyPr/>
          <a:lstStyle/>
          <a:p>
            <a:fld id="{5DE6E6CD-7F45-4F72-AC55-C596EC714A59}" type="slidenum">
              <a:rPr lang="es-ES" smtClean="0"/>
              <a:pPr/>
              <a:t>‹N›</a:t>
            </a:fld>
            <a:endParaRPr lang="es-ES"/>
          </a:p>
        </p:txBody>
      </p:sp>
    </p:spTree>
    <p:extLst>
      <p:ext uri="{BB962C8B-B14F-4D97-AF65-F5344CB8AC3E}">
        <p14:creationId xmlns:p14="http://schemas.microsoft.com/office/powerpoint/2010/main" val="40769961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E10090D-AD90-DCD0-0CF2-FA29415975FC}"/>
              </a:ext>
            </a:extLst>
          </p:cNvPr>
          <p:cNvSpPr>
            <a:spLocks noGrp="1"/>
          </p:cNvSpPr>
          <p:nvPr>
            <p:ph type="title"/>
          </p:nvPr>
        </p:nvSpPr>
        <p:spPr/>
        <p:txBody>
          <a:bodyPr/>
          <a:lstStyle/>
          <a:p>
            <a:r>
              <a:rPr lang="es-ES"/>
              <a:t>Haga clic para modificar el estilo de título del patrón</a:t>
            </a:r>
          </a:p>
        </p:txBody>
      </p:sp>
      <p:sp>
        <p:nvSpPr>
          <p:cNvPr id="3" name="Marcador de fecha 2">
            <a:extLst>
              <a:ext uri="{FF2B5EF4-FFF2-40B4-BE49-F238E27FC236}">
                <a16:creationId xmlns:a16="http://schemas.microsoft.com/office/drawing/2014/main" id="{ABE14810-6B42-611F-BE1D-6BF566DF4621}"/>
              </a:ext>
            </a:extLst>
          </p:cNvPr>
          <p:cNvSpPr>
            <a:spLocks noGrp="1"/>
          </p:cNvSpPr>
          <p:nvPr>
            <p:ph type="dt" sz="half" idx="10"/>
          </p:nvPr>
        </p:nvSpPr>
        <p:spPr/>
        <p:txBody>
          <a:bodyPr/>
          <a:lstStyle/>
          <a:p>
            <a:fld id="{CC83CBF1-46E2-465E-9D42-2395BD2BB61E}" type="datetimeFigureOut">
              <a:rPr lang="es-ES" smtClean="0"/>
              <a:pPr/>
              <a:t>24/2/26</a:t>
            </a:fld>
            <a:endParaRPr lang="es-ES"/>
          </a:p>
        </p:txBody>
      </p:sp>
      <p:sp>
        <p:nvSpPr>
          <p:cNvPr id="4" name="Marcador de pie de página 3">
            <a:extLst>
              <a:ext uri="{FF2B5EF4-FFF2-40B4-BE49-F238E27FC236}">
                <a16:creationId xmlns:a16="http://schemas.microsoft.com/office/drawing/2014/main" id="{D1475E47-3B4F-404D-9420-12DA2F9BA19B}"/>
              </a:ext>
            </a:extLst>
          </p:cNvPr>
          <p:cNvSpPr>
            <a:spLocks noGrp="1"/>
          </p:cNvSpPr>
          <p:nvPr>
            <p:ph type="ftr" sz="quarter" idx="11"/>
          </p:nvPr>
        </p:nvSpPr>
        <p:spPr/>
        <p:txBody>
          <a:bodyPr/>
          <a:lstStyle/>
          <a:p>
            <a:endParaRPr lang="es-ES"/>
          </a:p>
        </p:txBody>
      </p:sp>
      <p:sp>
        <p:nvSpPr>
          <p:cNvPr id="5" name="Marcador de número de diapositiva 4">
            <a:extLst>
              <a:ext uri="{FF2B5EF4-FFF2-40B4-BE49-F238E27FC236}">
                <a16:creationId xmlns:a16="http://schemas.microsoft.com/office/drawing/2014/main" id="{259FB2DD-8338-93EA-9376-D0DB93EC4423}"/>
              </a:ext>
            </a:extLst>
          </p:cNvPr>
          <p:cNvSpPr>
            <a:spLocks noGrp="1"/>
          </p:cNvSpPr>
          <p:nvPr>
            <p:ph type="sldNum" sz="quarter" idx="12"/>
          </p:nvPr>
        </p:nvSpPr>
        <p:spPr/>
        <p:txBody>
          <a:bodyPr/>
          <a:lstStyle/>
          <a:p>
            <a:fld id="{5DE6E6CD-7F45-4F72-AC55-C596EC714A59}" type="slidenum">
              <a:rPr lang="es-ES" smtClean="0"/>
              <a:pPr/>
              <a:t>‹N›</a:t>
            </a:fld>
            <a:endParaRPr lang="es-ES"/>
          </a:p>
        </p:txBody>
      </p:sp>
    </p:spTree>
    <p:extLst>
      <p:ext uri="{BB962C8B-B14F-4D97-AF65-F5344CB8AC3E}">
        <p14:creationId xmlns:p14="http://schemas.microsoft.com/office/powerpoint/2010/main" val="27532476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7A8EDDE1-FDBE-8B2D-7C36-5437F982D2F7}"/>
              </a:ext>
            </a:extLst>
          </p:cNvPr>
          <p:cNvSpPr>
            <a:spLocks noGrp="1"/>
          </p:cNvSpPr>
          <p:nvPr>
            <p:ph type="dt" sz="half" idx="10"/>
          </p:nvPr>
        </p:nvSpPr>
        <p:spPr/>
        <p:txBody>
          <a:bodyPr/>
          <a:lstStyle/>
          <a:p>
            <a:fld id="{CC83CBF1-46E2-465E-9D42-2395BD2BB61E}" type="datetimeFigureOut">
              <a:rPr lang="es-ES" smtClean="0"/>
              <a:pPr/>
              <a:t>24/2/26</a:t>
            </a:fld>
            <a:endParaRPr lang="es-ES"/>
          </a:p>
        </p:txBody>
      </p:sp>
      <p:sp>
        <p:nvSpPr>
          <p:cNvPr id="3" name="Marcador de pie de página 2">
            <a:extLst>
              <a:ext uri="{FF2B5EF4-FFF2-40B4-BE49-F238E27FC236}">
                <a16:creationId xmlns:a16="http://schemas.microsoft.com/office/drawing/2014/main" id="{6C13DCEF-19F9-5149-972E-390E1A120CC2}"/>
              </a:ext>
            </a:extLst>
          </p:cNvPr>
          <p:cNvSpPr>
            <a:spLocks noGrp="1"/>
          </p:cNvSpPr>
          <p:nvPr>
            <p:ph type="ftr" sz="quarter" idx="11"/>
          </p:nvPr>
        </p:nvSpPr>
        <p:spPr/>
        <p:txBody>
          <a:bodyPr/>
          <a:lstStyle/>
          <a:p>
            <a:endParaRPr lang="es-ES"/>
          </a:p>
        </p:txBody>
      </p:sp>
      <p:sp>
        <p:nvSpPr>
          <p:cNvPr id="4" name="Marcador de número de diapositiva 3">
            <a:extLst>
              <a:ext uri="{FF2B5EF4-FFF2-40B4-BE49-F238E27FC236}">
                <a16:creationId xmlns:a16="http://schemas.microsoft.com/office/drawing/2014/main" id="{4BA8C70F-8E3A-9263-A780-0F705DDEA73E}"/>
              </a:ext>
            </a:extLst>
          </p:cNvPr>
          <p:cNvSpPr>
            <a:spLocks noGrp="1"/>
          </p:cNvSpPr>
          <p:nvPr>
            <p:ph type="sldNum" sz="quarter" idx="12"/>
          </p:nvPr>
        </p:nvSpPr>
        <p:spPr/>
        <p:txBody>
          <a:bodyPr/>
          <a:lstStyle/>
          <a:p>
            <a:fld id="{5DE6E6CD-7F45-4F72-AC55-C596EC714A59}" type="slidenum">
              <a:rPr lang="es-ES" smtClean="0"/>
              <a:pPr/>
              <a:t>‹N›</a:t>
            </a:fld>
            <a:endParaRPr lang="es-ES"/>
          </a:p>
        </p:txBody>
      </p:sp>
    </p:spTree>
    <p:extLst>
      <p:ext uri="{BB962C8B-B14F-4D97-AF65-F5344CB8AC3E}">
        <p14:creationId xmlns:p14="http://schemas.microsoft.com/office/powerpoint/2010/main" val="12012199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848DADB-6EAC-883A-F5B1-F7F154BAA7C5}"/>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4B174DDA-FFD6-6D86-E2C8-59343C4C5A3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a:extLst>
              <a:ext uri="{FF2B5EF4-FFF2-40B4-BE49-F238E27FC236}">
                <a16:creationId xmlns:a16="http://schemas.microsoft.com/office/drawing/2014/main" id="{BFC1A6B2-163E-C035-EA38-D172A196201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C08C51FD-EB2A-ADF9-AEAA-BEE8B0A97EA7}"/>
              </a:ext>
            </a:extLst>
          </p:cNvPr>
          <p:cNvSpPr>
            <a:spLocks noGrp="1"/>
          </p:cNvSpPr>
          <p:nvPr>
            <p:ph type="dt" sz="half" idx="10"/>
          </p:nvPr>
        </p:nvSpPr>
        <p:spPr/>
        <p:txBody>
          <a:bodyPr/>
          <a:lstStyle/>
          <a:p>
            <a:fld id="{CC83CBF1-46E2-465E-9D42-2395BD2BB61E}" type="datetimeFigureOut">
              <a:rPr lang="es-ES" smtClean="0"/>
              <a:pPr/>
              <a:t>24/2/26</a:t>
            </a:fld>
            <a:endParaRPr lang="es-ES"/>
          </a:p>
        </p:txBody>
      </p:sp>
      <p:sp>
        <p:nvSpPr>
          <p:cNvPr id="6" name="Marcador de pie de página 5">
            <a:extLst>
              <a:ext uri="{FF2B5EF4-FFF2-40B4-BE49-F238E27FC236}">
                <a16:creationId xmlns:a16="http://schemas.microsoft.com/office/drawing/2014/main" id="{2FD8CF35-7829-C7CA-F172-A6566FD80DF3}"/>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036E6AE3-62D6-F770-197B-2D9D919D3DCE}"/>
              </a:ext>
            </a:extLst>
          </p:cNvPr>
          <p:cNvSpPr>
            <a:spLocks noGrp="1"/>
          </p:cNvSpPr>
          <p:nvPr>
            <p:ph type="sldNum" sz="quarter" idx="12"/>
          </p:nvPr>
        </p:nvSpPr>
        <p:spPr/>
        <p:txBody>
          <a:bodyPr/>
          <a:lstStyle/>
          <a:p>
            <a:fld id="{5DE6E6CD-7F45-4F72-AC55-C596EC714A59}" type="slidenum">
              <a:rPr lang="es-ES" smtClean="0"/>
              <a:pPr/>
              <a:t>‹N›</a:t>
            </a:fld>
            <a:endParaRPr lang="es-ES"/>
          </a:p>
        </p:txBody>
      </p:sp>
    </p:spTree>
    <p:extLst>
      <p:ext uri="{BB962C8B-B14F-4D97-AF65-F5344CB8AC3E}">
        <p14:creationId xmlns:p14="http://schemas.microsoft.com/office/powerpoint/2010/main" val="306826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7EC11CE-DC31-DB72-F8FD-82BF3A360B7A}"/>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posición de imagen 2">
            <a:extLst>
              <a:ext uri="{FF2B5EF4-FFF2-40B4-BE49-F238E27FC236}">
                <a16:creationId xmlns:a16="http://schemas.microsoft.com/office/drawing/2014/main" id="{72F6F82E-150E-BC32-42A4-8985932469B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a:extLst>
              <a:ext uri="{FF2B5EF4-FFF2-40B4-BE49-F238E27FC236}">
                <a16:creationId xmlns:a16="http://schemas.microsoft.com/office/drawing/2014/main" id="{40E38C18-59E2-9F6D-8FAC-23BE1488F64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8E2E267B-0762-C767-28E7-B0A9B926C397}"/>
              </a:ext>
            </a:extLst>
          </p:cNvPr>
          <p:cNvSpPr>
            <a:spLocks noGrp="1"/>
          </p:cNvSpPr>
          <p:nvPr>
            <p:ph type="dt" sz="half" idx="10"/>
          </p:nvPr>
        </p:nvSpPr>
        <p:spPr/>
        <p:txBody>
          <a:bodyPr/>
          <a:lstStyle/>
          <a:p>
            <a:fld id="{CC83CBF1-46E2-465E-9D42-2395BD2BB61E}" type="datetimeFigureOut">
              <a:rPr lang="es-ES" smtClean="0"/>
              <a:pPr/>
              <a:t>24/2/26</a:t>
            </a:fld>
            <a:endParaRPr lang="es-ES"/>
          </a:p>
        </p:txBody>
      </p:sp>
      <p:sp>
        <p:nvSpPr>
          <p:cNvPr id="6" name="Marcador de pie de página 5">
            <a:extLst>
              <a:ext uri="{FF2B5EF4-FFF2-40B4-BE49-F238E27FC236}">
                <a16:creationId xmlns:a16="http://schemas.microsoft.com/office/drawing/2014/main" id="{DFC16A0B-B2FD-AD0F-2666-42D349FE9924}"/>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E9E6623A-EB97-067D-9F3F-DBED87BA0988}"/>
              </a:ext>
            </a:extLst>
          </p:cNvPr>
          <p:cNvSpPr>
            <a:spLocks noGrp="1"/>
          </p:cNvSpPr>
          <p:nvPr>
            <p:ph type="sldNum" sz="quarter" idx="12"/>
          </p:nvPr>
        </p:nvSpPr>
        <p:spPr/>
        <p:txBody>
          <a:bodyPr/>
          <a:lstStyle/>
          <a:p>
            <a:fld id="{5DE6E6CD-7F45-4F72-AC55-C596EC714A59}" type="slidenum">
              <a:rPr lang="es-ES" smtClean="0"/>
              <a:pPr/>
              <a:t>‹N›</a:t>
            </a:fld>
            <a:endParaRPr lang="es-ES"/>
          </a:p>
        </p:txBody>
      </p:sp>
    </p:spTree>
    <p:extLst>
      <p:ext uri="{BB962C8B-B14F-4D97-AF65-F5344CB8AC3E}">
        <p14:creationId xmlns:p14="http://schemas.microsoft.com/office/powerpoint/2010/main" val="26204505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2BCEA975-A67D-BD1B-48A4-E7765FFB3B1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B1ACEE45-AFF0-F875-7585-052E5B8FBB9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74FBC9AE-40A3-9747-5158-10757811516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CC83CBF1-46E2-465E-9D42-2395BD2BB61E}" type="datetimeFigureOut">
              <a:rPr lang="es-ES" smtClean="0"/>
              <a:pPr/>
              <a:t>24/2/26</a:t>
            </a:fld>
            <a:endParaRPr lang="es-ES"/>
          </a:p>
        </p:txBody>
      </p:sp>
      <p:sp>
        <p:nvSpPr>
          <p:cNvPr id="5" name="Marcador de pie de página 4">
            <a:extLst>
              <a:ext uri="{FF2B5EF4-FFF2-40B4-BE49-F238E27FC236}">
                <a16:creationId xmlns:a16="http://schemas.microsoft.com/office/drawing/2014/main" id="{0E97569E-769F-F4FC-21BC-D6D9827BF84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s-ES"/>
          </a:p>
        </p:txBody>
      </p:sp>
      <p:sp>
        <p:nvSpPr>
          <p:cNvPr id="6" name="Marcador de número de diapositiva 5">
            <a:extLst>
              <a:ext uri="{FF2B5EF4-FFF2-40B4-BE49-F238E27FC236}">
                <a16:creationId xmlns:a16="http://schemas.microsoft.com/office/drawing/2014/main" id="{EF297368-0AEE-7C0D-A02B-8ADFD8B541F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5DE6E6CD-7F45-4F72-AC55-C596EC714A59}" type="slidenum">
              <a:rPr lang="es-ES" smtClean="0"/>
              <a:pPr/>
              <a:t>‹N›</a:t>
            </a:fld>
            <a:endParaRPr lang="es-ES"/>
          </a:p>
        </p:txBody>
      </p:sp>
    </p:spTree>
    <p:extLst>
      <p:ext uri="{BB962C8B-B14F-4D97-AF65-F5344CB8AC3E}">
        <p14:creationId xmlns:p14="http://schemas.microsoft.com/office/powerpoint/2010/main" val="16332469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4786E2ED-DCB2-E340-84AD-B30F0B2527A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E05C67FD-3F5E-375F-C131-AD22879A55F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0BAB6407-EA01-C876-EE0B-4C008A522D8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D72E8027-C3E3-4EBF-8ECC-94EC8C4D01B0}" type="datetimeFigureOut">
              <a:rPr lang="es-ES" smtClean="0"/>
              <a:pPr/>
              <a:t>24/2/26</a:t>
            </a:fld>
            <a:endParaRPr lang="es-ES"/>
          </a:p>
        </p:txBody>
      </p:sp>
      <p:sp>
        <p:nvSpPr>
          <p:cNvPr id="5" name="Marcador de pie de página 4">
            <a:extLst>
              <a:ext uri="{FF2B5EF4-FFF2-40B4-BE49-F238E27FC236}">
                <a16:creationId xmlns:a16="http://schemas.microsoft.com/office/drawing/2014/main" id="{92AB7995-E9C5-0E5A-9B3C-33AADB2E923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s-ES"/>
          </a:p>
        </p:txBody>
      </p:sp>
      <p:sp>
        <p:nvSpPr>
          <p:cNvPr id="6" name="Marcador de número de diapositiva 5">
            <a:extLst>
              <a:ext uri="{FF2B5EF4-FFF2-40B4-BE49-F238E27FC236}">
                <a16:creationId xmlns:a16="http://schemas.microsoft.com/office/drawing/2014/main" id="{3080D52C-4F34-D2AD-5FFB-DF23D09A847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62EB92A-8172-4890-967D-66CB773D8995}" type="slidenum">
              <a:rPr lang="es-ES" smtClean="0"/>
              <a:pPr/>
              <a:t>‹N›</a:t>
            </a:fld>
            <a:endParaRPr lang="es-ES"/>
          </a:p>
        </p:txBody>
      </p:sp>
    </p:spTree>
    <p:extLst>
      <p:ext uri="{BB962C8B-B14F-4D97-AF65-F5344CB8AC3E}">
        <p14:creationId xmlns:p14="http://schemas.microsoft.com/office/powerpoint/2010/main" val="285549045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image" Target="../media/image39.jpeg"/><Relationship Id="rId3" Type="http://schemas.openxmlformats.org/officeDocument/2006/relationships/image" Target="../media/image34.jpeg"/><Relationship Id="rId7" Type="http://schemas.openxmlformats.org/officeDocument/2006/relationships/image" Target="../media/image38.jpe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37.jpeg"/><Relationship Id="rId5" Type="http://schemas.openxmlformats.org/officeDocument/2006/relationships/image" Target="../media/image36.jpeg"/><Relationship Id="rId4" Type="http://schemas.openxmlformats.org/officeDocument/2006/relationships/image" Target="../media/image35.png"/></Relationships>
</file>

<file path=ppt/slides/_rels/slide11.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42.png"/><Relationship Id="rId7" Type="http://schemas.openxmlformats.org/officeDocument/2006/relationships/diagramColors" Target="../diagrams/colors4.xml"/><Relationship Id="rId2" Type="http://schemas.openxmlformats.org/officeDocument/2006/relationships/image" Target="../media/image41.jpeg"/><Relationship Id="rId1" Type="http://schemas.openxmlformats.org/officeDocument/2006/relationships/slideLayout" Target="../slideLayouts/slideLayout7.xml"/><Relationship Id="rId6" Type="http://schemas.openxmlformats.org/officeDocument/2006/relationships/diagramQuickStyle" Target="../diagrams/quickStyle4.xml"/><Relationship Id="rId5" Type="http://schemas.openxmlformats.org/officeDocument/2006/relationships/diagramLayout" Target="../diagrams/layout4.xml"/><Relationship Id="rId10" Type="http://schemas.openxmlformats.org/officeDocument/2006/relationships/image" Target="../media/image44.jpeg"/><Relationship Id="rId4" Type="http://schemas.openxmlformats.org/officeDocument/2006/relationships/diagramData" Target="../diagrams/data4.xml"/><Relationship Id="rId9" Type="http://schemas.openxmlformats.org/officeDocument/2006/relationships/image" Target="../media/image43.jpeg"/></Relationships>
</file>

<file path=ppt/slides/_rels/slide13.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image" Target="../media/image3.jpeg"/><Relationship Id="rId1" Type="http://schemas.openxmlformats.org/officeDocument/2006/relationships/slideLayout" Target="../slideLayouts/slideLayout18.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jpeg"/><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 Id="rId9" Type="http://schemas.openxmlformats.org/officeDocument/2006/relationships/image" Target="../media/image16.jpeg"/></Relationships>
</file>

<file path=ppt/slides/_rels/slide4.xml.rels><?xml version="1.0" encoding="UTF-8" standalone="yes"?>
<Relationships xmlns="http://schemas.openxmlformats.org/package/2006/relationships"><Relationship Id="rId8" Type="http://schemas.microsoft.com/office/2007/relationships/diagramDrawing" Target="../diagrams/drawing1.xml"/><Relationship Id="rId13" Type="http://schemas.openxmlformats.org/officeDocument/2006/relationships/image" Target="../media/image22.jpeg"/><Relationship Id="rId3" Type="http://schemas.openxmlformats.org/officeDocument/2006/relationships/image" Target="../media/image18.png"/><Relationship Id="rId7" Type="http://schemas.openxmlformats.org/officeDocument/2006/relationships/diagramColors" Target="../diagrams/colors1.xml"/><Relationship Id="rId12" Type="http://schemas.openxmlformats.org/officeDocument/2006/relationships/image" Target="../media/image21.jpeg"/><Relationship Id="rId2" Type="http://schemas.openxmlformats.org/officeDocument/2006/relationships/image" Target="../media/image17.jpeg"/><Relationship Id="rId1" Type="http://schemas.openxmlformats.org/officeDocument/2006/relationships/slideLayout" Target="../slideLayouts/slideLayout7.xml"/><Relationship Id="rId6" Type="http://schemas.openxmlformats.org/officeDocument/2006/relationships/diagramQuickStyle" Target="../diagrams/quickStyle1.xml"/><Relationship Id="rId11" Type="http://schemas.microsoft.com/office/2007/relationships/hdphoto" Target="../media/hdphoto1.wdp"/><Relationship Id="rId5" Type="http://schemas.openxmlformats.org/officeDocument/2006/relationships/diagramLayout" Target="../diagrams/layout1.xml"/><Relationship Id="rId10" Type="http://schemas.openxmlformats.org/officeDocument/2006/relationships/image" Target="../media/image20.png"/><Relationship Id="rId4" Type="http://schemas.openxmlformats.org/officeDocument/2006/relationships/diagramData" Target="../diagrams/data1.xml"/><Relationship Id="rId9" Type="http://schemas.openxmlformats.org/officeDocument/2006/relationships/image" Target="../media/image19.jpeg"/><Relationship Id="rId14" Type="http://schemas.openxmlformats.org/officeDocument/2006/relationships/image" Target="../media/image23.jpeg"/></Relationships>
</file>

<file path=ppt/slides/_rels/slide5.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25.jpeg"/><Relationship Id="rId1" Type="http://schemas.openxmlformats.org/officeDocument/2006/relationships/slideLayout" Target="../slideLayouts/slideLayout7.xml"/><Relationship Id="rId6" Type="http://schemas.openxmlformats.org/officeDocument/2006/relationships/diagramColors" Target="../diagrams/colors2.xml"/><Relationship Id="rId11" Type="http://schemas.openxmlformats.org/officeDocument/2006/relationships/image" Target="../media/image28.jpeg"/><Relationship Id="rId5" Type="http://schemas.openxmlformats.org/officeDocument/2006/relationships/diagramQuickStyle" Target="../diagrams/quickStyle2.xml"/><Relationship Id="rId10" Type="http://schemas.openxmlformats.org/officeDocument/2006/relationships/image" Target="../media/image27.jpeg"/><Relationship Id="rId4" Type="http://schemas.openxmlformats.org/officeDocument/2006/relationships/diagramLayout" Target="../diagrams/layout2.xml"/><Relationship Id="rId9" Type="http://schemas.microsoft.com/office/2007/relationships/hdphoto" Target="../media/hdphoto2.wdp"/></Relationships>
</file>

<file path=ppt/slides/_rels/slide7.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8" Type="http://schemas.openxmlformats.org/officeDocument/2006/relationships/image" Target="../media/image31.jpe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30.jpeg"/><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 Id="rId9" Type="http://schemas.openxmlformats.org/officeDocument/2006/relationships/image" Target="../media/image32.jpeg"/></Relationships>
</file>

<file path=ppt/slides/_rels/slide9.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DATOS PC CLAUDIO\IGLESIA\Escuela Sabatica - ppt lecciones\2026\1 TRIMESTRE\leccion 2\1766880336839.jpg"/>
          <p:cNvPicPr>
            <a:picLocks noChangeAspect="1" noChangeArrowheads="1"/>
          </p:cNvPicPr>
          <p:nvPr/>
        </p:nvPicPr>
        <p:blipFill>
          <a:blip r:embed="rId2" cstate="email"/>
          <a:srcRect/>
          <a:stretch>
            <a:fillRect/>
          </a:stretch>
        </p:blipFill>
        <p:spPr bwMode="auto">
          <a:xfrm>
            <a:off x="-8074" y="11564"/>
            <a:ext cx="12200074" cy="6846435"/>
          </a:xfrm>
          <a:prstGeom prst="rect">
            <a:avLst/>
          </a:prstGeom>
          <a:noFill/>
        </p:spPr>
      </p:pic>
      <p:sp>
        <p:nvSpPr>
          <p:cNvPr id="3" name="Rettangolo arrotondato 2"/>
          <p:cNvSpPr/>
          <p:nvPr/>
        </p:nvSpPr>
        <p:spPr>
          <a:xfrm>
            <a:off x="304801" y="132641"/>
            <a:ext cx="11549742" cy="1151873"/>
          </a:xfrm>
          <a:prstGeom prst="roundRect">
            <a:avLst/>
          </a:prstGeom>
          <a:gradFill flip="none" rotWithShape="1">
            <a:gsLst>
              <a:gs pos="82000">
                <a:schemeClr val="accent1">
                  <a:lumMod val="60000"/>
                  <a:lumOff val="40000"/>
                </a:schemeClr>
              </a:gs>
              <a:gs pos="50000">
                <a:srgbClr val="9CB86E"/>
              </a:gs>
              <a:gs pos="100000">
                <a:srgbClr val="156B13"/>
              </a:gs>
            </a:gsLst>
            <a:path path="shape">
              <a:fillToRect l="50000" t="50000" r="50000" b="50000"/>
            </a:path>
            <a:tileRect/>
          </a:gradFill>
          <a:ln>
            <a:noFill/>
          </a:ln>
          <a:scene3d>
            <a:camera prst="orthographicFront"/>
            <a:lightRig rig="threePt" dir="t"/>
          </a:scene3d>
          <a:sp3d>
            <a:bevelT w="165100" prst="coolSlant"/>
          </a:sp3d>
        </p:spPr>
        <p:style>
          <a:lnRef idx="2">
            <a:schemeClr val="accent6">
              <a:shade val="50000"/>
            </a:schemeClr>
          </a:lnRef>
          <a:fillRef idx="1">
            <a:schemeClr val="accent6"/>
          </a:fillRef>
          <a:effectRef idx="0">
            <a:schemeClr val="accent6"/>
          </a:effectRef>
          <a:fontRef idx="minor">
            <a:schemeClr val="lt1"/>
          </a:fontRef>
        </p:style>
        <p:txBody>
          <a:bodyPr lIns="121914" tIns="60957" rIns="121914" bIns="60957" rtlCol="0" anchor="ctr"/>
          <a:lstStyle/>
          <a:p>
            <a:pPr algn="ctr"/>
            <a:endParaRPr lang="it-IT" sz="2700" dirty="0"/>
          </a:p>
        </p:txBody>
      </p:sp>
      <p:sp>
        <p:nvSpPr>
          <p:cNvPr id="4" name="CasellaDiTesto 3"/>
          <p:cNvSpPr txBox="1"/>
          <p:nvPr/>
        </p:nvSpPr>
        <p:spPr>
          <a:xfrm>
            <a:off x="10118271" y="1316157"/>
            <a:ext cx="1538151" cy="492436"/>
          </a:xfrm>
          <a:prstGeom prst="rect">
            <a:avLst/>
          </a:prstGeom>
          <a:solidFill>
            <a:schemeClr val="accent3">
              <a:lumMod val="40000"/>
              <a:lumOff val="60000"/>
            </a:schemeClr>
          </a:solidFill>
          <a:effectLst>
            <a:innerShdw dist="1943100" dir="13500000">
              <a:prstClr val="black"/>
            </a:innerShdw>
          </a:effectLst>
          <a:scene3d>
            <a:camera prst="orthographicFront"/>
            <a:lightRig rig="threePt" dir="t"/>
          </a:scene3d>
          <a:sp3d>
            <a:bevelT/>
          </a:sp3d>
        </p:spPr>
        <p:txBody>
          <a:bodyPr wrap="square" lIns="121914" tIns="60957" rIns="121914" bIns="60957" rtlCol="0">
            <a:spAutoFit/>
          </a:bodyPr>
          <a:lstStyle/>
          <a:p>
            <a:pPr algn="ctr"/>
            <a:r>
              <a:rPr lang="es-ES" sz="1200" b="1" dirty="0">
                <a:solidFill>
                  <a:srgbClr val="002060"/>
                </a:solidFill>
                <a:effectLst>
                  <a:outerShdw blurRad="38100" dist="38100" dir="2700000" algn="tl">
                    <a:srgbClr val="000000">
                      <a:alpha val="43137"/>
                    </a:srgbClr>
                  </a:outerShdw>
                </a:effectLst>
                <a:latin typeface="Verdana" pitchFamily="34" charset="0"/>
                <a:ea typeface="Verdana" pitchFamily="34" charset="0"/>
              </a:rPr>
              <a:t>1 TRIMESTRE 2026</a:t>
            </a:r>
            <a:endParaRPr lang="it-IT" sz="1200" b="1" dirty="0">
              <a:solidFill>
                <a:srgbClr val="002060"/>
              </a:solidFill>
              <a:effectLst>
                <a:outerShdw blurRad="38100" dist="38100" dir="2700000" algn="tl">
                  <a:srgbClr val="000000">
                    <a:alpha val="43137"/>
                  </a:srgbClr>
                </a:outerShdw>
              </a:effectLst>
              <a:latin typeface="Verdana" pitchFamily="34" charset="0"/>
              <a:ea typeface="Verdana" pitchFamily="34" charset="0"/>
            </a:endParaRPr>
          </a:p>
        </p:txBody>
      </p:sp>
      <p:sp>
        <p:nvSpPr>
          <p:cNvPr id="5" name="Text Box 5">
            <a:extLst>
              <a:ext uri="{FF2B5EF4-FFF2-40B4-BE49-F238E27FC236}">
                <a16:creationId xmlns:a16="http://schemas.microsoft.com/office/drawing/2014/main" id="{E88B29BE-9242-473D-A56B-64D155C91C84}"/>
              </a:ext>
            </a:extLst>
          </p:cNvPr>
          <p:cNvSpPr txBox="1">
            <a:spLocks noChangeArrowheads="1"/>
          </p:cNvSpPr>
          <p:nvPr/>
        </p:nvSpPr>
        <p:spPr bwMode="auto">
          <a:xfrm>
            <a:off x="365761" y="355348"/>
            <a:ext cx="11443062" cy="707880"/>
          </a:xfrm>
          <a:prstGeom prst="rect">
            <a:avLst/>
          </a:prstGeom>
          <a:noFill/>
          <a:ln w="9525">
            <a:noFill/>
            <a:miter lim="800000"/>
            <a:headEnd/>
            <a:tailEnd/>
          </a:ln>
          <a:effectLst/>
        </p:spPr>
        <p:txBody>
          <a:bodyPr wrap="square" lIns="121914" tIns="60957" rIns="121914" bIns="60957">
            <a:spAutoFit/>
          </a:bodyPr>
          <a:lstStyle/>
          <a:p>
            <a:pPr algn="ctr">
              <a:spcBef>
                <a:spcPct val="50000"/>
              </a:spcBef>
              <a:defRPr/>
            </a:pPr>
            <a:r>
              <a:rPr lang="it-IT" sz="3800" b="1" dirty="0">
                <a:solidFill>
                  <a:srgbClr val="002060"/>
                </a:solidFill>
                <a:effectLst>
                  <a:outerShdw blurRad="38100" dist="38100" dir="2700000" algn="tl">
                    <a:srgbClr val="C0C0C0"/>
                  </a:outerShdw>
                </a:effectLst>
                <a:latin typeface="Verdana" pitchFamily="34" charset="0"/>
                <a:ea typeface="Verdana" pitchFamily="34" charset="0"/>
                <a:cs typeface="Arial" charset="0"/>
              </a:rPr>
              <a:t>LEZIONE 12 DELLA SCUOLA DEL SABATO</a:t>
            </a:r>
          </a:p>
        </p:txBody>
      </p:sp>
      <p:sp>
        <p:nvSpPr>
          <p:cNvPr id="6" name="Rettangolo arrotondato 5"/>
          <p:cNvSpPr/>
          <p:nvPr/>
        </p:nvSpPr>
        <p:spPr>
          <a:xfrm>
            <a:off x="457200" y="5693229"/>
            <a:ext cx="11549743" cy="1077815"/>
          </a:xfrm>
          <a:prstGeom prst="roundRect">
            <a:avLst/>
          </a:prstGeom>
          <a:gradFill flip="none" rotWithShape="1">
            <a:gsLst>
              <a:gs pos="82000">
                <a:schemeClr val="accent1">
                  <a:lumMod val="60000"/>
                  <a:lumOff val="40000"/>
                </a:schemeClr>
              </a:gs>
              <a:gs pos="50000">
                <a:srgbClr val="9CB86E"/>
              </a:gs>
              <a:gs pos="100000">
                <a:srgbClr val="156B13"/>
              </a:gs>
            </a:gsLst>
            <a:path path="shape">
              <a:fillToRect l="50000" t="50000" r="50000" b="50000"/>
            </a:path>
            <a:tileRect/>
          </a:gradFill>
          <a:ln>
            <a:noFill/>
          </a:ln>
          <a:scene3d>
            <a:camera prst="orthographicFront"/>
            <a:lightRig rig="threePt" dir="t"/>
          </a:scene3d>
          <a:sp3d>
            <a:bevelT w="165100" prst="coolSlant"/>
          </a:sp3d>
        </p:spPr>
        <p:style>
          <a:lnRef idx="2">
            <a:schemeClr val="accent6">
              <a:shade val="50000"/>
            </a:schemeClr>
          </a:lnRef>
          <a:fillRef idx="1">
            <a:schemeClr val="accent6"/>
          </a:fillRef>
          <a:effectRef idx="0">
            <a:schemeClr val="accent6"/>
          </a:effectRef>
          <a:fontRef idx="minor">
            <a:schemeClr val="lt1"/>
          </a:fontRef>
        </p:style>
        <p:txBody>
          <a:bodyPr lIns="121914" tIns="60957" rIns="121914" bIns="60957" rtlCol="0" anchor="ctr"/>
          <a:lstStyle/>
          <a:p>
            <a:pPr algn="ctr"/>
            <a:endParaRPr lang="it-IT" sz="2700" dirty="0"/>
          </a:p>
        </p:txBody>
      </p:sp>
      <p:sp>
        <p:nvSpPr>
          <p:cNvPr id="9" name="CuadroTexto 4">
            <a:extLst>
              <a:ext uri="{FF2B5EF4-FFF2-40B4-BE49-F238E27FC236}">
                <a16:creationId xmlns:a16="http://schemas.microsoft.com/office/drawing/2014/main" id="{4CB3EE98-247C-4F61-BF86-8B6275695A74}"/>
              </a:ext>
            </a:extLst>
          </p:cNvPr>
          <p:cNvSpPr txBox="1"/>
          <p:nvPr/>
        </p:nvSpPr>
        <p:spPr>
          <a:xfrm>
            <a:off x="1099457" y="5787891"/>
            <a:ext cx="10254343" cy="954101"/>
          </a:xfrm>
          <a:prstGeom prst="rect">
            <a:avLst/>
          </a:prstGeom>
          <a:noFill/>
        </p:spPr>
        <p:txBody>
          <a:bodyPr wrap="square" lIns="121914" tIns="60957" rIns="121914" bIns="60957" rtlCol="0">
            <a:spAutoFit/>
            <a:scene3d>
              <a:camera prst="orthographicFront"/>
              <a:lightRig rig="flat" dir="tl">
                <a:rot lat="0" lon="0" rev="6600000"/>
              </a:lightRig>
            </a:scene3d>
            <a:sp3d extrusionH="25400" contourW="8890">
              <a:bevelT w="38100" h="31750" prst="convex"/>
              <a:contourClr>
                <a:schemeClr val="accent6">
                  <a:lumMod val="50000"/>
                </a:schemeClr>
              </a:contourClr>
            </a:sp3d>
          </a:bodyPr>
          <a:lstStyle>
            <a:defPPr>
              <a:defRPr lang="es-ES"/>
            </a:defPPr>
            <a:lvl1pPr algn="ctr" defTabSz="914400">
              <a:defRPr sz="4400" b="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defRPr>
            </a:lvl1pPr>
            <a:lvl2pPr defTabSz="914400"/>
            <a:lvl3pPr defTabSz="914400"/>
            <a:lvl4pPr defTabSz="914400"/>
            <a:lvl5pPr defTabSz="914400"/>
            <a:lvl6pPr defTabSz="914400"/>
            <a:lvl7pPr defTabSz="914400"/>
            <a:lvl8pPr defTabSz="914400"/>
            <a:lvl9pPr defTabSz="914400"/>
          </a:lstStyle>
          <a:p>
            <a:r>
              <a:rPr lang="es-ES" sz="5400" dirty="0">
                <a:ln w="10160">
                  <a:solidFill>
                    <a:schemeClr val="accent5"/>
                  </a:solidFill>
                  <a:prstDash val="solid"/>
                </a:ln>
                <a:solidFill>
                  <a:srgbClr val="002060"/>
                </a:solidFill>
                <a:effectLst>
                  <a:outerShdw blurRad="38100" dist="22860" dir="5400000" algn="tl" rotWithShape="0">
                    <a:srgbClr val="000000">
                      <a:alpha val="98000"/>
                    </a:srgbClr>
                  </a:outerShdw>
                </a:effectLst>
                <a:latin typeface="Calibri" pitchFamily="34" charset="0"/>
                <a:cs typeface="Calibri" pitchFamily="34" charset="0"/>
              </a:rPr>
              <a:t>VIVERE GLI UNI CON GLI ALTRI</a:t>
            </a:r>
          </a:p>
        </p:txBody>
      </p:sp>
      <p:pic>
        <p:nvPicPr>
          <p:cNvPr id="10" name="Picture 2"/>
          <p:cNvPicPr>
            <a:picLocks noChangeAspect="1" noChangeArrowheads="1"/>
          </p:cNvPicPr>
          <p:nvPr/>
        </p:nvPicPr>
        <p:blipFill>
          <a:blip r:embed="rId3" cstate="email"/>
          <a:stretch>
            <a:fillRect/>
          </a:stretch>
        </p:blipFill>
        <p:spPr bwMode="auto">
          <a:xfrm>
            <a:off x="424543" y="1090662"/>
            <a:ext cx="6498144" cy="4634915"/>
          </a:xfrm>
          <a:prstGeom prst="rect">
            <a:avLst/>
          </a:prstGeom>
          <a:ln>
            <a:noFill/>
          </a:ln>
          <a:effectLst>
            <a:softEdge rad="112500"/>
          </a:effectLst>
        </p:spPr>
      </p:pic>
      <p:sp>
        <p:nvSpPr>
          <p:cNvPr id="11" name="CasellaDiTesto 10"/>
          <p:cNvSpPr txBox="1"/>
          <p:nvPr/>
        </p:nvSpPr>
        <p:spPr>
          <a:xfrm>
            <a:off x="10166168" y="5113093"/>
            <a:ext cx="1538151" cy="492436"/>
          </a:xfrm>
          <a:prstGeom prst="rect">
            <a:avLst/>
          </a:prstGeom>
          <a:solidFill>
            <a:schemeClr val="accent3">
              <a:lumMod val="40000"/>
              <a:lumOff val="60000"/>
            </a:schemeClr>
          </a:solidFill>
          <a:effectLst>
            <a:innerShdw dist="1943100" dir="13500000">
              <a:prstClr val="black"/>
            </a:innerShdw>
          </a:effectLst>
          <a:scene3d>
            <a:camera prst="orthographicFront"/>
            <a:lightRig rig="threePt" dir="t"/>
          </a:scene3d>
          <a:sp3d>
            <a:bevelT/>
          </a:sp3d>
        </p:spPr>
        <p:txBody>
          <a:bodyPr wrap="square" lIns="121914" tIns="60957" rIns="121914" bIns="60957" rtlCol="0">
            <a:spAutoFit/>
          </a:bodyPr>
          <a:lstStyle/>
          <a:p>
            <a:pPr algn="ctr"/>
            <a:r>
              <a:rPr lang="es-ES" sz="1200" b="1" dirty="0">
                <a:solidFill>
                  <a:srgbClr val="002060"/>
                </a:solidFill>
                <a:effectLst>
                  <a:outerShdw blurRad="38100" dist="38100" dir="2700000" algn="tl">
                    <a:srgbClr val="000000">
                      <a:alpha val="43137"/>
                    </a:srgbClr>
                  </a:outerShdw>
                </a:effectLst>
                <a:latin typeface="Verdana" pitchFamily="34" charset="0"/>
                <a:ea typeface="Verdana" pitchFamily="34" charset="0"/>
              </a:rPr>
              <a:t>21 MARZO  2026</a:t>
            </a:r>
            <a:endParaRPr lang="it-IT" sz="1200" b="1" dirty="0">
              <a:solidFill>
                <a:srgbClr val="002060"/>
              </a:solidFill>
              <a:effectLst>
                <a:outerShdw blurRad="38100" dist="38100" dir="2700000" algn="tl">
                  <a:srgbClr val="000000">
                    <a:alpha val="43137"/>
                  </a:srgbClr>
                </a:outerShdw>
              </a:effectLst>
              <a:latin typeface="Verdana" pitchFamily="34" charset="0"/>
              <a:ea typeface="Verdana"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childTnLst>
                                </p:cTn>
                              </p:par>
                              <p:par>
                                <p:cTn id="8" presetID="10"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alphaModFix amt="58000"/>
            <a:lum/>
          </a:blip>
          <a:srcRect/>
          <a:stretch>
            <a:fillRect/>
          </a:stretch>
        </a:blipFill>
        <a:effectLst/>
      </p:bgPr>
    </p:bg>
    <p:spTree>
      <p:nvGrpSpPr>
        <p:cNvPr id="1" name=""/>
        <p:cNvGrpSpPr/>
        <p:nvPr/>
      </p:nvGrpSpPr>
      <p:grpSpPr>
        <a:xfrm>
          <a:off x="0" y="0"/>
          <a:ext cx="0" cy="0"/>
          <a:chOff x="0" y="0"/>
          <a:chExt cx="0" cy="0"/>
        </a:xfrm>
      </p:grpSpPr>
      <p:sp>
        <p:nvSpPr>
          <p:cNvPr id="9" name="Rectángulo 8">
            <a:extLst>
              <a:ext uri="{FF2B5EF4-FFF2-40B4-BE49-F238E27FC236}">
                <a16:creationId xmlns:a16="http://schemas.microsoft.com/office/drawing/2014/main" id="{2C9FB191-F2BF-3E6D-3BA7-ED7F9D6E5357}"/>
              </a:ext>
            </a:extLst>
          </p:cNvPr>
          <p:cNvSpPr>
            <a:spLocks noGrp="1" noRot="1" noMove="1" noResize="1" noEditPoints="1" noAdjustHandles="1" noChangeArrowheads="1" noChangeShapeType="1"/>
          </p:cNvSpPr>
          <p:nvPr/>
        </p:nvSpPr>
        <p:spPr>
          <a:xfrm>
            <a:off x="0" y="0"/>
            <a:ext cx="12191999" cy="1062573"/>
          </a:xfrm>
          <a:prstGeom prst="rect">
            <a:avLst/>
          </a:prstGeom>
          <a:blipFill dpi="0" rotWithShape="1">
            <a:blip r:embed="rId4" cstate="email">
              <a:extLst>
                <a:ext uri="{28A0092B-C50C-407E-A947-70E740481C1C}">
                  <a14:useLocalDpi xmlns:a14="http://schemas.microsoft.com/office/drawing/2010/main"/>
                </a:ext>
              </a:extLst>
            </a:blip>
            <a:srcRect/>
            <a:stretch>
              <a:fillRect/>
            </a:stretch>
          </a:blipFill>
          <a:ln>
            <a:no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 name="CuadroTexto 2">
            <a:extLst>
              <a:ext uri="{FF2B5EF4-FFF2-40B4-BE49-F238E27FC236}">
                <a16:creationId xmlns:a16="http://schemas.microsoft.com/office/drawing/2014/main" id="{3DC041CA-C3D5-322B-DD6A-6765FD11C613}"/>
              </a:ext>
            </a:extLst>
          </p:cNvPr>
          <p:cNvSpPr txBox="1"/>
          <p:nvPr/>
        </p:nvSpPr>
        <p:spPr>
          <a:xfrm>
            <a:off x="0" y="0"/>
            <a:ext cx="12191999" cy="769441"/>
          </a:xfrm>
          <a:prstGeom prst="rect">
            <a:avLst/>
          </a:prstGeom>
          <a:noFill/>
        </p:spPr>
        <p:txBody>
          <a:bodyPr wrap="square">
            <a:spAutoFit/>
          </a:bodyPr>
          <a:lstStyle/>
          <a:p>
            <a:pPr algn="ctr"/>
            <a:r>
              <a:rPr lang="es-ES" sz="4400" b="1" spc="300" dirty="0">
                <a:ln w="12700">
                  <a:solidFill>
                    <a:schemeClr val="accent5"/>
                  </a:solidFill>
                  <a:prstDash val="solid"/>
                </a:ln>
                <a:pattFill prst="ltDnDiag">
                  <a:fgClr>
                    <a:schemeClr val="accent5">
                      <a:lumMod val="60000"/>
                      <a:lumOff val="40000"/>
                    </a:schemeClr>
                  </a:fgClr>
                  <a:bgClr>
                    <a:schemeClr val="bg1"/>
                  </a:bgClr>
                </a:pattFill>
                <a:effectLst>
                  <a:outerShdw blurRad="38100" dist="38100" dir="2700000" algn="tl">
                    <a:srgbClr val="000000">
                      <a:alpha val="43137"/>
                    </a:srgbClr>
                  </a:outerShdw>
                </a:effectLst>
              </a:rPr>
              <a:t>RELAZIONI NELLA CHIESA</a:t>
            </a:r>
          </a:p>
        </p:txBody>
      </p:sp>
      <p:sp>
        <p:nvSpPr>
          <p:cNvPr id="5" name="CuadroTexto 4">
            <a:extLst>
              <a:ext uri="{FF2B5EF4-FFF2-40B4-BE49-F238E27FC236}">
                <a16:creationId xmlns:a16="http://schemas.microsoft.com/office/drawing/2014/main" id="{ACA06E06-3B06-2A1D-F654-D8C9C92D8458}"/>
              </a:ext>
            </a:extLst>
          </p:cNvPr>
          <p:cNvSpPr txBox="1"/>
          <p:nvPr/>
        </p:nvSpPr>
        <p:spPr>
          <a:xfrm>
            <a:off x="1333499" y="693241"/>
            <a:ext cx="9525000" cy="369332"/>
          </a:xfrm>
          <a:prstGeom prst="rect">
            <a:avLst/>
          </a:prstGeom>
          <a:noFill/>
        </p:spPr>
        <p:txBody>
          <a:bodyPr wrap="square">
            <a:spAutoFit/>
          </a:bodyPr>
          <a:lstStyle/>
          <a:p>
            <a:pPr algn="ctr"/>
            <a:r>
              <a:rPr lang="es-ES" b="1" dirty="0">
                <a:solidFill>
                  <a:schemeClr val="accent5">
                    <a:lumMod val="40000"/>
                    <a:lumOff val="60000"/>
                  </a:schemeClr>
                </a:solidFill>
                <a:effectLst>
                  <a:glow rad="88900">
                    <a:srgbClr val="153575"/>
                  </a:glow>
                  <a:outerShdw blurRad="38100" dist="38100" dir="2700000" algn="tl">
                    <a:srgbClr val="000000">
                      <a:alpha val="43137"/>
                    </a:srgbClr>
                  </a:outerShdw>
                </a:effectLst>
                <a:latin typeface="Comic Sans MS" panose="030F0702030302020204" pitchFamily="66" charset="0"/>
              </a:rPr>
              <a:t>“</a:t>
            </a:r>
            <a:r>
              <a:rPr lang="it-IT" b="1" dirty="0">
                <a:solidFill>
                  <a:schemeClr val="accent5">
                    <a:lumMod val="40000"/>
                    <a:lumOff val="60000"/>
                  </a:schemeClr>
                </a:solidFill>
                <a:effectLst>
                  <a:glow rad="88900">
                    <a:srgbClr val="153575"/>
                  </a:glow>
                  <a:outerShdw blurRad="38100" dist="38100" dir="2700000" algn="tl">
                    <a:srgbClr val="000000">
                      <a:alpha val="43137"/>
                    </a:srgbClr>
                  </a:outerShdw>
                </a:effectLst>
                <a:latin typeface="Comic Sans MS" panose="030F0702030302020204" pitchFamily="66" charset="0"/>
              </a:rPr>
              <a:t>Perseverate nella preghiera, vegliando in essa con ringraziamento.</a:t>
            </a:r>
            <a:r>
              <a:rPr lang="es-ES" b="1" dirty="0">
                <a:solidFill>
                  <a:schemeClr val="accent5">
                    <a:lumMod val="40000"/>
                    <a:lumOff val="60000"/>
                  </a:schemeClr>
                </a:solidFill>
                <a:effectLst>
                  <a:glow rad="88900">
                    <a:srgbClr val="153575"/>
                  </a:glow>
                  <a:outerShdw blurRad="38100" dist="38100" dir="2700000" algn="tl">
                    <a:srgbClr val="000000">
                      <a:alpha val="43137"/>
                    </a:srgbClr>
                  </a:outerShdw>
                </a:effectLst>
                <a:latin typeface="Comic Sans MS" panose="030F0702030302020204" pitchFamily="66" charset="0"/>
              </a:rPr>
              <a:t>” </a:t>
            </a:r>
            <a:r>
              <a:rPr lang="es-ES" sz="1400" b="1" dirty="0">
                <a:solidFill>
                  <a:schemeClr val="accent5">
                    <a:lumMod val="40000"/>
                    <a:lumOff val="60000"/>
                  </a:schemeClr>
                </a:solidFill>
                <a:effectLst>
                  <a:glow rad="88900">
                    <a:srgbClr val="153575"/>
                  </a:glow>
                  <a:outerShdw blurRad="38100" dist="38100" dir="2700000" algn="tl">
                    <a:srgbClr val="000000">
                      <a:alpha val="43137"/>
                    </a:srgbClr>
                  </a:outerShdw>
                </a:effectLst>
                <a:latin typeface="Comic Sans MS" panose="030F0702030302020204" pitchFamily="66" charset="0"/>
              </a:rPr>
              <a:t>(Colossesi 4:2)</a:t>
            </a:r>
          </a:p>
        </p:txBody>
      </p:sp>
      <p:sp>
        <p:nvSpPr>
          <p:cNvPr id="6" name="CuadroTexto 5">
            <a:extLst>
              <a:ext uri="{FF2B5EF4-FFF2-40B4-BE49-F238E27FC236}">
                <a16:creationId xmlns:a16="http://schemas.microsoft.com/office/drawing/2014/main" id="{9D290AFC-50FA-78BD-8BD8-FF07AADE739E}"/>
              </a:ext>
            </a:extLst>
          </p:cNvPr>
          <p:cNvSpPr txBox="1"/>
          <p:nvPr/>
        </p:nvSpPr>
        <p:spPr>
          <a:xfrm>
            <a:off x="3333750" y="1143441"/>
            <a:ext cx="6038852" cy="707886"/>
          </a:xfrm>
          <a:prstGeom prst="rect">
            <a:avLst/>
          </a:prstGeom>
          <a:noFill/>
        </p:spPr>
        <p:txBody>
          <a:bodyPr wrap="square" rtlCol="0">
            <a:spAutoFit/>
          </a:bodyPr>
          <a:lstStyle/>
          <a:p>
            <a:pPr>
              <a:spcBef>
                <a:spcPts val="600"/>
              </a:spcBef>
            </a:pPr>
            <a:r>
              <a:rPr lang="it-IT" sz="2000" b="1" dirty="0">
                <a:latin typeface="Calibri" panose="020F0502020204030204" pitchFamily="34" charset="0"/>
                <a:ea typeface="Calibri" panose="020F0502020204030204" pitchFamily="34" charset="0"/>
                <a:cs typeface="Calibri" panose="020F0502020204030204" pitchFamily="34" charset="0"/>
              </a:rPr>
              <a:t>Siamo esortati a “pregare gli uni per gli altri” perché “la preghiera del giusto ha la sua efficacia” (</a:t>
            </a:r>
            <a:r>
              <a:rPr lang="it-IT" sz="2000" b="1" dirty="0" err="1">
                <a:latin typeface="Calibri" panose="020F0502020204030204" pitchFamily="34" charset="0"/>
                <a:ea typeface="Calibri" panose="020F0502020204030204" pitchFamily="34" charset="0"/>
                <a:cs typeface="Calibri" panose="020F0502020204030204" pitchFamily="34" charset="0"/>
              </a:rPr>
              <a:t>Gc</a:t>
            </a:r>
            <a:r>
              <a:rPr lang="it-IT" sz="2000" b="1" dirty="0">
                <a:latin typeface="Calibri" panose="020F0502020204030204" pitchFamily="34" charset="0"/>
                <a:ea typeface="Calibri" panose="020F0502020204030204" pitchFamily="34" charset="0"/>
                <a:cs typeface="Calibri" panose="020F0502020204030204" pitchFamily="34" charset="0"/>
              </a:rPr>
              <a:t> </a:t>
            </a:r>
            <a:r>
              <a:rPr lang="es-ES" sz="2000" b="1" dirty="0">
                <a:latin typeface="Calibri" panose="020F0502020204030204" pitchFamily="34" charset="0"/>
                <a:ea typeface="Calibri" panose="020F0502020204030204" pitchFamily="34" charset="0"/>
                <a:cs typeface="Calibri" panose="020F0502020204030204" pitchFamily="34" charset="0"/>
              </a:rPr>
              <a:t>5:16).</a:t>
            </a:r>
          </a:p>
        </p:txBody>
      </p:sp>
      <p:pic>
        <p:nvPicPr>
          <p:cNvPr id="4" name="Imagen 3" descr="Una persona con un sombrero&#10;&#10;El contenido generado por IA puede ser incorrecto.">
            <a:extLst>
              <a:ext uri="{FF2B5EF4-FFF2-40B4-BE49-F238E27FC236}">
                <a16:creationId xmlns:a16="http://schemas.microsoft.com/office/drawing/2014/main" id="{6BAE2B2D-3C2D-B8C7-5292-815317766897}"/>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372601" y="1143441"/>
            <a:ext cx="2638425" cy="1758950"/>
          </a:xfrm>
          <a:prstGeom prst="rect">
            <a:avLst/>
          </a:prstGeom>
          <a:ln w="38100" cap="sq">
            <a:solidFill>
              <a:schemeClr val="accent5">
                <a:lumMod val="40000"/>
                <a:lumOff val="60000"/>
              </a:schemeClr>
            </a:solidFill>
            <a:prstDash val="solid"/>
            <a:miter lim="800000"/>
          </a:ln>
          <a:effectLst>
            <a:outerShdw blurRad="50800" dist="38100" dir="2700000" algn="tl" rotWithShape="0">
              <a:srgbClr val="000000">
                <a:alpha val="43000"/>
              </a:srgbClr>
            </a:outerShdw>
          </a:effectLst>
        </p:spPr>
      </p:pic>
      <p:pic>
        <p:nvPicPr>
          <p:cNvPr id="8" name="Imagen 7" descr="Un par de hombres sentados en una mesa&#10;&#10;El contenido generado por IA puede ser incorrecto.">
            <a:extLst>
              <a:ext uri="{FF2B5EF4-FFF2-40B4-BE49-F238E27FC236}">
                <a16:creationId xmlns:a16="http://schemas.microsoft.com/office/drawing/2014/main" id="{6107C212-2015-E928-D13A-2E27E3FDCA13}"/>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80974" y="1276350"/>
            <a:ext cx="3009901" cy="1572673"/>
          </a:xfrm>
          <a:prstGeom prst="rect">
            <a:avLst/>
          </a:prstGeom>
          <a:solidFill>
            <a:srgbClr val="FFFFFF">
              <a:shade val="85000"/>
            </a:srgbClr>
          </a:solidFill>
          <a:ln w="88900" cap="sq">
            <a:solidFill>
              <a:srgbClr val="ADA0BA"/>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 name="Imagen 9" descr="Un hombre sentado en el suelo&#10;&#10;El contenido generado por IA puede ser incorrecto.">
            <a:extLst>
              <a:ext uri="{FF2B5EF4-FFF2-40B4-BE49-F238E27FC236}">
                <a16:creationId xmlns:a16="http://schemas.microsoft.com/office/drawing/2014/main" id="{A4BE1E9C-94AF-9FEC-4BAF-488B81088F24}"/>
              </a:ext>
            </a:extLst>
          </p:cNvPr>
          <p:cNvPicPr>
            <a:picLocks noChangeAspect="1"/>
          </p:cNvPicPr>
          <p:nvPr/>
        </p:nvPicPr>
        <p:blipFill rotWithShape="1">
          <a:blip r:embed="rId7" cstate="email">
            <a:extLst>
              <a:ext uri="{28A0092B-C50C-407E-A947-70E740481C1C}">
                <a14:useLocalDpi xmlns:a14="http://schemas.microsoft.com/office/drawing/2010/main"/>
              </a:ext>
            </a:extLst>
          </a:blip>
          <a:srcRect/>
          <a:stretch>
            <a:fillRect/>
          </a:stretch>
        </p:blipFill>
        <p:spPr>
          <a:xfrm>
            <a:off x="180974" y="3062799"/>
            <a:ext cx="3009900" cy="3636009"/>
          </a:xfrm>
          <a:prstGeom prst="rect">
            <a:avLst/>
          </a:prstGeom>
          <a:ln w="38100" cap="sq">
            <a:solidFill>
              <a:schemeClr val="accent5">
                <a:lumMod val="40000"/>
                <a:lumOff val="60000"/>
              </a:schemeClr>
            </a:solidFill>
            <a:prstDash val="solid"/>
            <a:miter lim="800000"/>
          </a:ln>
          <a:effectLst>
            <a:outerShdw blurRad="50800" dist="38100" dir="2700000" algn="tl" rotWithShape="0">
              <a:srgbClr val="000000">
                <a:alpha val="43000"/>
              </a:srgbClr>
            </a:outerShdw>
          </a:effectLst>
        </p:spPr>
      </p:pic>
      <p:pic>
        <p:nvPicPr>
          <p:cNvPr id="12" name="Imagen 11" descr="Texto&#10;&#10;El contenido generado por IA puede ser incorrecto.">
            <a:extLst>
              <a:ext uri="{FF2B5EF4-FFF2-40B4-BE49-F238E27FC236}">
                <a16:creationId xmlns:a16="http://schemas.microsoft.com/office/drawing/2014/main" id="{D729B4CC-4457-86EC-1841-4B385429927E}"/>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9372601" y="3053071"/>
            <a:ext cx="2638425" cy="3704497"/>
          </a:xfrm>
          <a:prstGeom prst="rect">
            <a:avLst/>
          </a:prstGeom>
          <a:solidFill>
            <a:srgbClr val="FFFFFF">
              <a:shade val="85000"/>
            </a:srgbClr>
          </a:solidFill>
          <a:ln w="57150" cap="sq">
            <a:solidFill>
              <a:srgbClr val="00206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7" name="CuadroTexto 6">
            <a:extLst>
              <a:ext uri="{FF2B5EF4-FFF2-40B4-BE49-F238E27FC236}">
                <a16:creationId xmlns:a16="http://schemas.microsoft.com/office/drawing/2014/main" id="{A1024282-C608-FF33-44DD-A65B31C31BBF}"/>
              </a:ext>
            </a:extLst>
          </p:cNvPr>
          <p:cNvSpPr txBox="1"/>
          <p:nvPr/>
        </p:nvSpPr>
        <p:spPr>
          <a:xfrm>
            <a:off x="3333749" y="1835939"/>
            <a:ext cx="6038852" cy="1631216"/>
          </a:xfrm>
          <a:prstGeom prst="rect">
            <a:avLst/>
          </a:prstGeom>
          <a:noFill/>
        </p:spPr>
        <p:txBody>
          <a:bodyPr wrap="square">
            <a:spAutoFit/>
          </a:bodyPr>
          <a:lstStyle/>
          <a:p>
            <a:pPr>
              <a:spcBef>
                <a:spcPts val="600"/>
              </a:spcBef>
            </a:pPr>
            <a:r>
              <a:rPr lang="it-IT" sz="2000" b="1" dirty="0">
                <a:latin typeface="Calibri" panose="020F0502020204030204" pitchFamily="34" charset="0"/>
                <a:ea typeface="Calibri" panose="020F0502020204030204" pitchFamily="34" charset="0"/>
                <a:cs typeface="Calibri" panose="020F0502020204030204" pitchFamily="34" charset="0"/>
              </a:rPr>
              <a:t>Oltre alle preghiere del mattino e della sera, Paolo propone di pregare in qualsiasi momento (Cl 4:2; </a:t>
            </a:r>
            <a:r>
              <a:rPr lang="it-IT" sz="2000" b="1" dirty="0" err="1">
                <a:latin typeface="Calibri" panose="020F0502020204030204" pitchFamily="34" charset="0"/>
                <a:ea typeface="Calibri" panose="020F0502020204030204" pitchFamily="34" charset="0"/>
                <a:cs typeface="Calibri" panose="020F0502020204030204" pitchFamily="34" charset="0"/>
              </a:rPr>
              <a:t>Ef</a:t>
            </a:r>
            <a:r>
              <a:rPr lang="it-IT" sz="2000" b="1" dirty="0">
                <a:latin typeface="Calibri" panose="020F0502020204030204" pitchFamily="34" charset="0"/>
                <a:ea typeface="Calibri" panose="020F0502020204030204" pitchFamily="34" charset="0"/>
                <a:cs typeface="Calibri" panose="020F0502020204030204" pitchFamily="34" charset="0"/>
              </a:rPr>
              <a:t> 6:18; 1 T 5:17). Proprio come Neemia pregò in silenzio davanti al re (Ne 2:4), noi abbiamo il privilegio di pregare in qualsiasi luogo o situazione.</a:t>
            </a:r>
            <a:endParaRPr lang="es-ES" sz="2000" b="1" dirty="0">
              <a:latin typeface="Calibri" panose="020F0502020204030204" pitchFamily="34" charset="0"/>
              <a:ea typeface="Calibri" panose="020F0502020204030204" pitchFamily="34" charset="0"/>
              <a:cs typeface="Calibri" panose="020F0502020204030204" pitchFamily="34" charset="0"/>
            </a:endParaRPr>
          </a:p>
        </p:txBody>
      </p:sp>
      <p:sp>
        <p:nvSpPr>
          <p:cNvPr id="11" name="CuadroTexto 10">
            <a:extLst>
              <a:ext uri="{FF2B5EF4-FFF2-40B4-BE49-F238E27FC236}">
                <a16:creationId xmlns:a16="http://schemas.microsoft.com/office/drawing/2014/main" id="{CBB4A15E-2B31-7455-7A4C-9FFD1CE38E47}"/>
              </a:ext>
            </a:extLst>
          </p:cNvPr>
          <p:cNvSpPr txBox="1"/>
          <p:nvPr/>
        </p:nvSpPr>
        <p:spPr>
          <a:xfrm>
            <a:off x="3333748" y="4467429"/>
            <a:ext cx="6038851" cy="2246769"/>
          </a:xfrm>
          <a:prstGeom prst="rect">
            <a:avLst/>
          </a:prstGeom>
          <a:noFill/>
        </p:spPr>
        <p:txBody>
          <a:bodyPr wrap="square">
            <a:spAutoFit/>
          </a:bodyPr>
          <a:lstStyle/>
          <a:p>
            <a:pPr>
              <a:spcBef>
                <a:spcPts val="600"/>
              </a:spcBef>
            </a:pPr>
            <a:r>
              <a:rPr lang="it-IT" sz="2000" b="1" dirty="0">
                <a:latin typeface="Calibri" panose="020F0502020204030204" pitchFamily="34" charset="0"/>
                <a:ea typeface="Calibri" panose="020F0502020204030204" pitchFamily="34" charset="0"/>
                <a:cs typeface="Calibri" panose="020F0502020204030204" pitchFamily="34" charset="0"/>
              </a:rPr>
              <a:t>Paolo fa una richiesta speciale, pregare per coloro che proclamano il Vangelo (Cl 4:3,4; </a:t>
            </a:r>
            <a:r>
              <a:rPr lang="it-IT" sz="2000" b="1" dirty="0" err="1">
                <a:latin typeface="Calibri" panose="020F0502020204030204" pitchFamily="34" charset="0"/>
                <a:ea typeface="Calibri" panose="020F0502020204030204" pitchFamily="34" charset="0"/>
                <a:cs typeface="Calibri" panose="020F0502020204030204" pitchFamily="34" charset="0"/>
              </a:rPr>
              <a:t>Ef</a:t>
            </a:r>
            <a:r>
              <a:rPr lang="it-IT" sz="2000" b="1" dirty="0">
                <a:latin typeface="Calibri" panose="020F0502020204030204" pitchFamily="34" charset="0"/>
                <a:ea typeface="Calibri" panose="020F0502020204030204" pitchFamily="34" charset="0"/>
                <a:cs typeface="Calibri" panose="020F0502020204030204" pitchFamily="34" charset="0"/>
              </a:rPr>
              <a:t> 6:19). Non importa se il predicatore ha poca o molta esperienza nell'evangelizzazione, nessuno è sufficiente per quest'opera. Lo stesso Paolo non solo pregava, ma chiedeva ai fratelli di pregare per lui affinché le sue parole fossero giuste.</a:t>
            </a:r>
            <a:endParaRPr lang="es-ES" sz="2000" b="1" dirty="0">
              <a:latin typeface="Calibri" panose="020F0502020204030204" pitchFamily="34" charset="0"/>
              <a:ea typeface="Calibri" panose="020F0502020204030204" pitchFamily="34" charset="0"/>
              <a:cs typeface="Calibri" panose="020F0502020204030204" pitchFamily="34" charset="0"/>
            </a:endParaRPr>
          </a:p>
        </p:txBody>
      </p:sp>
      <p:sp>
        <p:nvSpPr>
          <p:cNvPr id="14" name="CuadroTexto 13">
            <a:extLst>
              <a:ext uri="{FF2B5EF4-FFF2-40B4-BE49-F238E27FC236}">
                <a16:creationId xmlns:a16="http://schemas.microsoft.com/office/drawing/2014/main" id="{0823BCF1-7BF9-A6D7-4F26-1984BE0B4001}"/>
              </a:ext>
            </a:extLst>
          </p:cNvPr>
          <p:cNvSpPr txBox="1"/>
          <p:nvPr/>
        </p:nvSpPr>
        <p:spPr>
          <a:xfrm>
            <a:off x="3333748" y="3467155"/>
            <a:ext cx="6038851" cy="707886"/>
          </a:xfrm>
          <a:prstGeom prst="rect">
            <a:avLst/>
          </a:prstGeom>
          <a:noFill/>
        </p:spPr>
        <p:txBody>
          <a:bodyPr wrap="square">
            <a:spAutoFit/>
          </a:bodyPr>
          <a:lstStyle/>
          <a:p>
            <a:pPr>
              <a:spcBef>
                <a:spcPts val="600"/>
              </a:spcBef>
            </a:pPr>
            <a:r>
              <a:rPr lang="it-IT" sz="2000" b="1" dirty="0">
                <a:latin typeface="Calibri" panose="020F0502020204030204" pitchFamily="34" charset="0"/>
                <a:ea typeface="Calibri" panose="020F0502020204030204" pitchFamily="34" charset="0"/>
                <a:cs typeface="Calibri" panose="020F0502020204030204" pitchFamily="34" charset="0"/>
              </a:rPr>
              <a:t>Inoltre, siamo fiduciosi che lo Spirito Santo trasformerà la nostra preghiera rendendola efficace </a:t>
            </a:r>
            <a:r>
              <a:rPr lang="es-ES" sz="2000" b="1" dirty="0">
                <a:latin typeface="Calibri" panose="020F0502020204030204" pitchFamily="34" charset="0"/>
                <a:ea typeface="Calibri" panose="020F0502020204030204" pitchFamily="34" charset="0"/>
                <a:cs typeface="Calibri" panose="020F0502020204030204" pitchFamily="34" charset="0"/>
              </a:rPr>
              <a:t>(Ro 8:26).</a:t>
            </a:r>
          </a:p>
        </p:txBody>
      </p:sp>
    </p:spTree>
    <p:extLst>
      <p:ext uri="{BB962C8B-B14F-4D97-AF65-F5344CB8AC3E}">
        <p14:creationId xmlns:p14="http://schemas.microsoft.com/office/powerpoint/2010/main" val="5369602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26" presetClass="entr" presetSubtype="0"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down)">
                                      <p:cBhvr>
                                        <p:cTn id="16" dur="145">
                                          <p:stCondLst>
                                            <p:cond delay="0"/>
                                          </p:stCondLst>
                                        </p:cTn>
                                        <p:tgtEl>
                                          <p:spTgt spid="5"/>
                                        </p:tgtEl>
                                      </p:cBhvr>
                                    </p:animEffect>
                                    <p:anim calcmode="lin" valueType="num">
                                      <p:cBhvr>
                                        <p:cTn id="17" dur="456"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18" dur="166"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9" dur="166" tmFilter="0, 0; 0.125,0.2665; 0.25,0.4; 0.375,0.465; 0.5,0.5;  0.625,0.535; 0.75,0.6; 0.875,0.7335; 1,1">
                                          <p:stCondLst>
                                            <p:cond delay="166"/>
                                          </p:stCondLst>
                                        </p:cTn>
                                        <p:tgtEl>
                                          <p:spTgt spid="5"/>
                                        </p:tgtEl>
                                        <p:attrNameLst>
                                          <p:attrName>ppt_y</p:attrName>
                                        </p:attrNameLst>
                                      </p:cBhvr>
                                      <p:tavLst>
                                        <p:tav tm="0" fmla="#ppt_y-sin(pi*$)/9">
                                          <p:val>
                                            <p:fltVal val="0"/>
                                          </p:val>
                                        </p:tav>
                                        <p:tav tm="100000">
                                          <p:val>
                                            <p:fltVal val="1"/>
                                          </p:val>
                                        </p:tav>
                                      </p:tavLst>
                                    </p:anim>
                                    <p:anim calcmode="lin" valueType="num">
                                      <p:cBhvr>
                                        <p:cTn id="20" dur="83" tmFilter="0, 0; 0.125,0.2665; 0.25,0.4; 0.375,0.465; 0.5,0.5;  0.625,0.535; 0.75,0.6; 0.875,0.7335; 1,1">
                                          <p:stCondLst>
                                            <p:cond delay="331"/>
                                          </p:stCondLst>
                                        </p:cTn>
                                        <p:tgtEl>
                                          <p:spTgt spid="5"/>
                                        </p:tgtEl>
                                        <p:attrNameLst>
                                          <p:attrName>ppt_y</p:attrName>
                                        </p:attrNameLst>
                                      </p:cBhvr>
                                      <p:tavLst>
                                        <p:tav tm="0" fmla="#ppt_y-sin(pi*$)/27">
                                          <p:val>
                                            <p:fltVal val="0"/>
                                          </p:val>
                                        </p:tav>
                                        <p:tav tm="100000">
                                          <p:val>
                                            <p:fltVal val="1"/>
                                          </p:val>
                                        </p:tav>
                                      </p:tavLst>
                                    </p:anim>
                                    <p:anim calcmode="lin" valueType="num">
                                      <p:cBhvr>
                                        <p:cTn id="21" dur="41" tmFilter="0, 0; 0.125,0.2665; 0.25,0.4; 0.375,0.465; 0.5,0.5;  0.625,0.535; 0.75,0.6; 0.875,0.7335; 1,1">
                                          <p:stCondLst>
                                            <p:cond delay="414"/>
                                          </p:stCondLst>
                                        </p:cTn>
                                        <p:tgtEl>
                                          <p:spTgt spid="5"/>
                                        </p:tgtEl>
                                        <p:attrNameLst>
                                          <p:attrName>ppt_y</p:attrName>
                                        </p:attrNameLst>
                                      </p:cBhvr>
                                      <p:tavLst>
                                        <p:tav tm="0" fmla="#ppt_y-sin(pi*$)/81">
                                          <p:val>
                                            <p:fltVal val="0"/>
                                          </p:val>
                                        </p:tav>
                                        <p:tav tm="100000">
                                          <p:val>
                                            <p:fltVal val="1"/>
                                          </p:val>
                                        </p:tav>
                                      </p:tavLst>
                                    </p:anim>
                                    <p:animScale>
                                      <p:cBhvr>
                                        <p:cTn id="22" dur="7">
                                          <p:stCondLst>
                                            <p:cond delay="162"/>
                                          </p:stCondLst>
                                        </p:cTn>
                                        <p:tgtEl>
                                          <p:spTgt spid="5"/>
                                        </p:tgtEl>
                                      </p:cBhvr>
                                      <p:to x="100000" y="60000"/>
                                    </p:animScale>
                                    <p:animScale>
                                      <p:cBhvr>
                                        <p:cTn id="23" dur="41" decel="50000">
                                          <p:stCondLst>
                                            <p:cond delay="169"/>
                                          </p:stCondLst>
                                        </p:cTn>
                                        <p:tgtEl>
                                          <p:spTgt spid="5"/>
                                        </p:tgtEl>
                                      </p:cBhvr>
                                      <p:to x="100000" y="100000"/>
                                    </p:animScale>
                                    <p:animScale>
                                      <p:cBhvr>
                                        <p:cTn id="24" dur="7">
                                          <p:stCondLst>
                                            <p:cond delay="328"/>
                                          </p:stCondLst>
                                        </p:cTn>
                                        <p:tgtEl>
                                          <p:spTgt spid="5"/>
                                        </p:tgtEl>
                                      </p:cBhvr>
                                      <p:to x="100000" y="80000"/>
                                    </p:animScale>
                                    <p:animScale>
                                      <p:cBhvr>
                                        <p:cTn id="25" dur="41" decel="50000">
                                          <p:stCondLst>
                                            <p:cond delay="335"/>
                                          </p:stCondLst>
                                        </p:cTn>
                                        <p:tgtEl>
                                          <p:spTgt spid="5"/>
                                        </p:tgtEl>
                                      </p:cBhvr>
                                      <p:to x="100000" y="100000"/>
                                    </p:animScale>
                                    <p:animScale>
                                      <p:cBhvr>
                                        <p:cTn id="26" dur="7">
                                          <p:stCondLst>
                                            <p:cond delay="410"/>
                                          </p:stCondLst>
                                        </p:cTn>
                                        <p:tgtEl>
                                          <p:spTgt spid="5"/>
                                        </p:tgtEl>
                                      </p:cBhvr>
                                      <p:to x="100000" y="90000"/>
                                    </p:animScale>
                                    <p:animScale>
                                      <p:cBhvr>
                                        <p:cTn id="27" dur="41" decel="50000">
                                          <p:stCondLst>
                                            <p:cond delay="417"/>
                                          </p:stCondLst>
                                        </p:cTn>
                                        <p:tgtEl>
                                          <p:spTgt spid="5"/>
                                        </p:tgtEl>
                                      </p:cBhvr>
                                      <p:to x="100000" y="100000"/>
                                    </p:animScale>
                                    <p:animScale>
                                      <p:cBhvr>
                                        <p:cTn id="28" dur="7">
                                          <p:stCondLst>
                                            <p:cond delay="452"/>
                                          </p:stCondLst>
                                        </p:cTn>
                                        <p:tgtEl>
                                          <p:spTgt spid="5"/>
                                        </p:tgtEl>
                                      </p:cBhvr>
                                      <p:to x="100000" y="95000"/>
                                    </p:animScale>
                                    <p:animScale>
                                      <p:cBhvr>
                                        <p:cTn id="29" dur="41" decel="50000">
                                          <p:stCondLst>
                                            <p:cond delay="459"/>
                                          </p:stCondLst>
                                        </p:cTn>
                                        <p:tgtEl>
                                          <p:spTgt spid="5"/>
                                        </p:tgtEl>
                                      </p:cBhvr>
                                      <p:to x="100000" y="100000"/>
                                    </p:animScale>
                                  </p:childTnLst>
                                </p:cTn>
                              </p:par>
                            </p:childTnLst>
                          </p:cTn>
                        </p:par>
                      </p:childTnLst>
                    </p:cTn>
                  </p:par>
                  <p:par>
                    <p:cTn id="30" fill="hold">
                      <p:stCondLst>
                        <p:cond delay="indefinite"/>
                      </p:stCondLst>
                      <p:childTnLst>
                        <p:par>
                          <p:cTn id="31" fill="hold">
                            <p:stCondLst>
                              <p:cond delay="0"/>
                            </p:stCondLst>
                            <p:childTnLst>
                              <p:par>
                                <p:cTn id="32" presetID="53" presetClass="entr" presetSubtype="528" fill="hold" nodeType="clickEffect">
                                  <p:stCondLst>
                                    <p:cond delay="0"/>
                                  </p:stCondLst>
                                  <p:childTnLst>
                                    <p:set>
                                      <p:cBhvr>
                                        <p:cTn id="33" dur="1" fill="hold">
                                          <p:stCondLst>
                                            <p:cond delay="0"/>
                                          </p:stCondLst>
                                        </p:cTn>
                                        <p:tgtEl>
                                          <p:spTgt spid="8"/>
                                        </p:tgtEl>
                                        <p:attrNameLst>
                                          <p:attrName>style.visibility</p:attrName>
                                        </p:attrNameLst>
                                      </p:cBhvr>
                                      <p:to>
                                        <p:strVal val="visible"/>
                                      </p:to>
                                    </p:set>
                                    <p:anim calcmode="lin" valueType="num">
                                      <p:cBhvr>
                                        <p:cTn id="34" dur="500" fill="hold"/>
                                        <p:tgtEl>
                                          <p:spTgt spid="8"/>
                                        </p:tgtEl>
                                        <p:attrNameLst>
                                          <p:attrName>ppt_w</p:attrName>
                                        </p:attrNameLst>
                                      </p:cBhvr>
                                      <p:tavLst>
                                        <p:tav tm="0">
                                          <p:val>
                                            <p:fltVal val="0"/>
                                          </p:val>
                                        </p:tav>
                                        <p:tav tm="100000">
                                          <p:val>
                                            <p:strVal val="#ppt_w"/>
                                          </p:val>
                                        </p:tav>
                                      </p:tavLst>
                                    </p:anim>
                                    <p:anim calcmode="lin" valueType="num">
                                      <p:cBhvr>
                                        <p:cTn id="35" dur="500" fill="hold"/>
                                        <p:tgtEl>
                                          <p:spTgt spid="8"/>
                                        </p:tgtEl>
                                        <p:attrNameLst>
                                          <p:attrName>ppt_h</p:attrName>
                                        </p:attrNameLst>
                                      </p:cBhvr>
                                      <p:tavLst>
                                        <p:tav tm="0">
                                          <p:val>
                                            <p:fltVal val="0"/>
                                          </p:val>
                                        </p:tav>
                                        <p:tav tm="100000">
                                          <p:val>
                                            <p:strVal val="#ppt_h"/>
                                          </p:val>
                                        </p:tav>
                                      </p:tavLst>
                                    </p:anim>
                                    <p:animEffect transition="in" filter="fade">
                                      <p:cBhvr>
                                        <p:cTn id="36" dur="500"/>
                                        <p:tgtEl>
                                          <p:spTgt spid="8"/>
                                        </p:tgtEl>
                                      </p:cBhvr>
                                    </p:animEffect>
                                    <p:anim calcmode="lin" valueType="num">
                                      <p:cBhvr>
                                        <p:cTn id="37" dur="500" fill="hold"/>
                                        <p:tgtEl>
                                          <p:spTgt spid="8"/>
                                        </p:tgtEl>
                                        <p:attrNameLst>
                                          <p:attrName>ppt_x</p:attrName>
                                        </p:attrNameLst>
                                      </p:cBhvr>
                                      <p:tavLst>
                                        <p:tav tm="0">
                                          <p:val>
                                            <p:fltVal val="0.5"/>
                                          </p:val>
                                        </p:tav>
                                        <p:tav tm="100000">
                                          <p:val>
                                            <p:strVal val="#ppt_x"/>
                                          </p:val>
                                        </p:tav>
                                      </p:tavLst>
                                    </p:anim>
                                    <p:anim calcmode="lin" valueType="num">
                                      <p:cBhvr>
                                        <p:cTn id="38" dur="500" fill="hold"/>
                                        <p:tgtEl>
                                          <p:spTgt spid="8"/>
                                        </p:tgtEl>
                                        <p:attrNameLst>
                                          <p:attrName>ppt_y</p:attrName>
                                        </p:attrNameLst>
                                      </p:cBhvr>
                                      <p:tavLst>
                                        <p:tav tm="0">
                                          <p:val>
                                            <p:fltVal val="0.5"/>
                                          </p:val>
                                        </p:tav>
                                        <p:tav tm="100000">
                                          <p:val>
                                            <p:strVal val="#ppt_y"/>
                                          </p:val>
                                        </p:tav>
                                      </p:tavLst>
                                    </p:anim>
                                  </p:childTnLst>
                                </p:cTn>
                              </p:par>
                            </p:childTnLst>
                          </p:cTn>
                        </p:par>
                        <p:par>
                          <p:cTn id="39" fill="hold">
                            <p:stCondLst>
                              <p:cond delay="500"/>
                            </p:stCondLst>
                            <p:childTnLst>
                              <p:par>
                                <p:cTn id="40" presetID="22" presetClass="entr" presetSubtype="8" fill="hold" grpId="0" nodeType="afterEffect">
                                  <p:stCondLst>
                                    <p:cond delay="0"/>
                                  </p:stCondLst>
                                  <p:childTnLst>
                                    <p:set>
                                      <p:cBhvr>
                                        <p:cTn id="41" dur="1" fill="hold">
                                          <p:stCondLst>
                                            <p:cond delay="0"/>
                                          </p:stCondLst>
                                        </p:cTn>
                                        <p:tgtEl>
                                          <p:spTgt spid="6"/>
                                        </p:tgtEl>
                                        <p:attrNameLst>
                                          <p:attrName>style.visibility</p:attrName>
                                        </p:attrNameLst>
                                      </p:cBhvr>
                                      <p:to>
                                        <p:strVal val="visible"/>
                                      </p:to>
                                    </p:set>
                                    <p:animEffect transition="in" filter="wipe(left)">
                                      <p:cBhvr>
                                        <p:cTn id="42" dur="500"/>
                                        <p:tgtEl>
                                          <p:spTgt spid="6"/>
                                        </p:tgtEl>
                                      </p:cBhvr>
                                    </p:animEffect>
                                  </p:childTnLst>
                                </p:cTn>
                              </p:par>
                            </p:childTnLst>
                          </p:cTn>
                        </p:par>
                      </p:childTnLst>
                    </p:cTn>
                  </p:par>
                  <p:par>
                    <p:cTn id="43" fill="hold">
                      <p:stCondLst>
                        <p:cond delay="indefinite"/>
                      </p:stCondLst>
                      <p:childTnLst>
                        <p:par>
                          <p:cTn id="44" fill="hold">
                            <p:stCondLst>
                              <p:cond delay="0"/>
                            </p:stCondLst>
                            <p:childTnLst>
                              <p:par>
                                <p:cTn id="45" presetID="53" presetClass="entr" presetSubtype="528" fill="hold" nodeType="clickEffect">
                                  <p:stCondLst>
                                    <p:cond delay="0"/>
                                  </p:stCondLst>
                                  <p:childTnLst>
                                    <p:set>
                                      <p:cBhvr>
                                        <p:cTn id="46" dur="1" fill="hold">
                                          <p:stCondLst>
                                            <p:cond delay="0"/>
                                          </p:stCondLst>
                                        </p:cTn>
                                        <p:tgtEl>
                                          <p:spTgt spid="4"/>
                                        </p:tgtEl>
                                        <p:attrNameLst>
                                          <p:attrName>style.visibility</p:attrName>
                                        </p:attrNameLst>
                                      </p:cBhvr>
                                      <p:to>
                                        <p:strVal val="visible"/>
                                      </p:to>
                                    </p:set>
                                    <p:anim calcmode="lin" valueType="num">
                                      <p:cBhvr>
                                        <p:cTn id="47" dur="500" fill="hold"/>
                                        <p:tgtEl>
                                          <p:spTgt spid="4"/>
                                        </p:tgtEl>
                                        <p:attrNameLst>
                                          <p:attrName>ppt_w</p:attrName>
                                        </p:attrNameLst>
                                      </p:cBhvr>
                                      <p:tavLst>
                                        <p:tav tm="0">
                                          <p:val>
                                            <p:fltVal val="0"/>
                                          </p:val>
                                        </p:tav>
                                        <p:tav tm="100000">
                                          <p:val>
                                            <p:strVal val="#ppt_w"/>
                                          </p:val>
                                        </p:tav>
                                      </p:tavLst>
                                    </p:anim>
                                    <p:anim calcmode="lin" valueType="num">
                                      <p:cBhvr>
                                        <p:cTn id="48" dur="500" fill="hold"/>
                                        <p:tgtEl>
                                          <p:spTgt spid="4"/>
                                        </p:tgtEl>
                                        <p:attrNameLst>
                                          <p:attrName>ppt_h</p:attrName>
                                        </p:attrNameLst>
                                      </p:cBhvr>
                                      <p:tavLst>
                                        <p:tav tm="0">
                                          <p:val>
                                            <p:fltVal val="0"/>
                                          </p:val>
                                        </p:tav>
                                        <p:tav tm="100000">
                                          <p:val>
                                            <p:strVal val="#ppt_h"/>
                                          </p:val>
                                        </p:tav>
                                      </p:tavLst>
                                    </p:anim>
                                    <p:animEffect transition="in" filter="fade">
                                      <p:cBhvr>
                                        <p:cTn id="49" dur="500"/>
                                        <p:tgtEl>
                                          <p:spTgt spid="4"/>
                                        </p:tgtEl>
                                      </p:cBhvr>
                                    </p:animEffect>
                                    <p:anim calcmode="lin" valueType="num">
                                      <p:cBhvr>
                                        <p:cTn id="50" dur="500" fill="hold"/>
                                        <p:tgtEl>
                                          <p:spTgt spid="4"/>
                                        </p:tgtEl>
                                        <p:attrNameLst>
                                          <p:attrName>ppt_x</p:attrName>
                                        </p:attrNameLst>
                                      </p:cBhvr>
                                      <p:tavLst>
                                        <p:tav tm="0">
                                          <p:val>
                                            <p:fltVal val="0.5"/>
                                          </p:val>
                                        </p:tav>
                                        <p:tav tm="100000">
                                          <p:val>
                                            <p:strVal val="#ppt_x"/>
                                          </p:val>
                                        </p:tav>
                                      </p:tavLst>
                                    </p:anim>
                                    <p:anim calcmode="lin" valueType="num">
                                      <p:cBhvr>
                                        <p:cTn id="51" dur="500" fill="hold"/>
                                        <p:tgtEl>
                                          <p:spTgt spid="4"/>
                                        </p:tgtEl>
                                        <p:attrNameLst>
                                          <p:attrName>ppt_y</p:attrName>
                                        </p:attrNameLst>
                                      </p:cBhvr>
                                      <p:tavLst>
                                        <p:tav tm="0">
                                          <p:val>
                                            <p:fltVal val="0.5"/>
                                          </p:val>
                                        </p:tav>
                                        <p:tav tm="100000">
                                          <p:val>
                                            <p:strVal val="#ppt_y"/>
                                          </p:val>
                                        </p:tav>
                                      </p:tavLst>
                                    </p:anim>
                                  </p:childTnLst>
                                </p:cTn>
                              </p:par>
                            </p:childTnLst>
                          </p:cTn>
                        </p:par>
                        <p:par>
                          <p:cTn id="52" fill="hold">
                            <p:stCondLst>
                              <p:cond delay="500"/>
                            </p:stCondLst>
                            <p:childTnLst>
                              <p:par>
                                <p:cTn id="53" presetID="22" presetClass="entr" presetSubtype="8" fill="hold" grpId="0" nodeType="afterEffect">
                                  <p:stCondLst>
                                    <p:cond delay="0"/>
                                  </p:stCondLst>
                                  <p:childTnLst>
                                    <p:set>
                                      <p:cBhvr>
                                        <p:cTn id="54" dur="1" fill="hold">
                                          <p:stCondLst>
                                            <p:cond delay="0"/>
                                          </p:stCondLst>
                                        </p:cTn>
                                        <p:tgtEl>
                                          <p:spTgt spid="7"/>
                                        </p:tgtEl>
                                        <p:attrNameLst>
                                          <p:attrName>style.visibility</p:attrName>
                                        </p:attrNameLst>
                                      </p:cBhvr>
                                      <p:to>
                                        <p:strVal val="visible"/>
                                      </p:to>
                                    </p:set>
                                    <p:animEffect transition="in" filter="wipe(left)">
                                      <p:cBhvr>
                                        <p:cTn id="55" dur="500"/>
                                        <p:tgtEl>
                                          <p:spTgt spid="7"/>
                                        </p:tgtEl>
                                      </p:cBhvr>
                                    </p:animEffect>
                                  </p:childTnLst>
                                </p:cTn>
                              </p:par>
                            </p:childTnLst>
                          </p:cTn>
                        </p:par>
                      </p:childTnLst>
                    </p:cTn>
                  </p:par>
                  <p:par>
                    <p:cTn id="56" fill="hold">
                      <p:stCondLst>
                        <p:cond delay="indefinite"/>
                      </p:stCondLst>
                      <p:childTnLst>
                        <p:par>
                          <p:cTn id="57" fill="hold">
                            <p:stCondLst>
                              <p:cond delay="0"/>
                            </p:stCondLst>
                            <p:childTnLst>
                              <p:par>
                                <p:cTn id="58" presetID="14" presetClass="entr" presetSubtype="5" fill="hold" nodeType="clickEffect">
                                  <p:stCondLst>
                                    <p:cond delay="0"/>
                                  </p:stCondLst>
                                  <p:childTnLst>
                                    <p:set>
                                      <p:cBhvr>
                                        <p:cTn id="59" dur="1" fill="hold">
                                          <p:stCondLst>
                                            <p:cond delay="0"/>
                                          </p:stCondLst>
                                        </p:cTn>
                                        <p:tgtEl>
                                          <p:spTgt spid="10"/>
                                        </p:tgtEl>
                                        <p:attrNameLst>
                                          <p:attrName>style.visibility</p:attrName>
                                        </p:attrNameLst>
                                      </p:cBhvr>
                                      <p:to>
                                        <p:strVal val="visible"/>
                                      </p:to>
                                    </p:set>
                                    <p:animEffect transition="in" filter="randombar(vertical)">
                                      <p:cBhvr>
                                        <p:cTn id="60" dur="500"/>
                                        <p:tgtEl>
                                          <p:spTgt spid="10"/>
                                        </p:tgtEl>
                                      </p:cBhvr>
                                    </p:animEffect>
                                  </p:childTnLst>
                                </p:cTn>
                              </p:par>
                            </p:childTnLst>
                          </p:cTn>
                        </p:par>
                        <p:par>
                          <p:cTn id="61" fill="hold">
                            <p:stCondLst>
                              <p:cond delay="500"/>
                            </p:stCondLst>
                            <p:childTnLst>
                              <p:par>
                                <p:cTn id="62" presetID="22" presetClass="entr" presetSubtype="8" fill="hold" grpId="0" nodeType="afterEffect">
                                  <p:stCondLst>
                                    <p:cond delay="0"/>
                                  </p:stCondLst>
                                  <p:childTnLst>
                                    <p:set>
                                      <p:cBhvr>
                                        <p:cTn id="63" dur="1" fill="hold">
                                          <p:stCondLst>
                                            <p:cond delay="0"/>
                                          </p:stCondLst>
                                        </p:cTn>
                                        <p:tgtEl>
                                          <p:spTgt spid="14"/>
                                        </p:tgtEl>
                                        <p:attrNameLst>
                                          <p:attrName>style.visibility</p:attrName>
                                        </p:attrNameLst>
                                      </p:cBhvr>
                                      <p:to>
                                        <p:strVal val="visible"/>
                                      </p:to>
                                    </p:set>
                                    <p:animEffect transition="in" filter="wipe(left)">
                                      <p:cBhvr>
                                        <p:cTn id="64" dur="500"/>
                                        <p:tgtEl>
                                          <p:spTgt spid="14"/>
                                        </p:tgtEl>
                                      </p:cBhvr>
                                    </p:animEffect>
                                  </p:childTnLst>
                                </p:cTn>
                              </p:par>
                            </p:childTnLst>
                          </p:cTn>
                        </p:par>
                      </p:childTnLst>
                    </p:cTn>
                  </p:par>
                  <p:par>
                    <p:cTn id="65" fill="hold">
                      <p:stCondLst>
                        <p:cond delay="indefinite"/>
                      </p:stCondLst>
                      <p:childTnLst>
                        <p:par>
                          <p:cTn id="66" fill="hold">
                            <p:stCondLst>
                              <p:cond delay="0"/>
                            </p:stCondLst>
                            <p:childTnLst>
                              <p:par>
                                <p:cTn id="67" presetID="14" presetClass="entr" presetSubtype="5" fill="hold" nodeType="clickEffect">
                                  <p:stCondLst>
                                    <p:cond delay="0"/>
                                  </p:stCondLst>
                                  <p:childTnLst>
                                    <p:set>
                                      <p:cBhvr>
                                        <p:cTn id="68" dur="1" fill="hold">
                                          <p:stCondLst>
                                            <p:cond delay="0"/>
                                          </p:stCondLst>
                                        </p:cTn>
                                        <p:tgtEl>
                                          <p:spTgt spid="12"/>
                                        </p:tgtEl>
                                        <p:attrNameLst>
                                          <p:attrName>style.visibility</p:attrName>
                                        </p:attrNameLst>
                                      </p:cBhvr>
                                      <p:to>
                                        <p:strVal val="visible"/>
                                      </p:to>
                                    </p:set>
                                    <p:animEffect transition="in" filter="randombar(vertical)">
                                      <p:cBhvr>
                                        <p:cTn id="69" dur="500"/>
                                        <p:tgtEl>
                                          <p:spTgt spid="12"/>
                                        </p:tgtEl>
                                      </p:cBhvr>
                                    </p:animEffect>
                                  </p:childTnLst>
                                </p:cTn>
                              </p:par>
                            </p:childTnLst>
                          </p:cTn>
                        </p:par>
                        <p:par>
                          <p:cTn id="70" fill="hold">
                            <p:stCondLst>
                              <p:cond delay="500"/>
                            </p:stCondLst>
                            <p:childTnLst>
                              <p:par>
                                <p:cTn id="71" presetID="22" presetClass="entr" presetSubtype="8" fill="hold" grpId="0" nodeType="afterEffect">
                                  <p:stCondLst>
                                    <p:cond delay="0"/>
                                  </p:stCondLst>
                                  <p:childTnLst>
                                    <p:set>
                                      <p:cBhvr>
                                        <p:cTn id="72" dur="1" fill="hold">
                                          <p:stCondLst>
                                            <p:cond delay="0"/>
                                          </p:stCondLst>
                                        </p:cTn>
                                        <p:tgtEl>
                                          <p:spTgt spid="11"/>
                                        </p:tgtEl>
                                        <p:attrNameLst>
                                          <p:attrName>style.visibility</p:attrName>
                                        </p:attrNameLst>
                                      </p:cBhvr>
                                      <p:to>
                                        <p:strVal val="visible"/>
                                      </p:to>
                                    </p:set>
                                    <p:animEffect transition="in" filter="wipe(left)">
                                      <p:cBhvr>
                                        <p:cTn id="7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7" grpId="0"/>
      <p:bldP spid="11" grpId="0"/>
      <p:bldP spid="14"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blip>
          <a:srcRect/>
          <a:stretch>
            <a:fillRect/>
          </a:stretch>
        </a:blipFill>
        <a:effectLst/>
      </p:bgPr>
    </p:bg>
    <p:spTree>
      <p:nvGrpSpPr>
        <p:cNvPr id="1" name="">
          <a:extLst>
            <a:ext uri="{FF2B5EF4-FFF2-40B4-BE49-F238E27FC236}">
              <a16:creationId xmlns:a16="http://schemas.microsoft.com/office/drawing/2014/main" id="{BFDBFFCB-7BFA-7027-2A36-464FA26CCB87}"/>
            </a:ext>
          </a:extLst>
        </p:cNvPr>
        <p:cNvGrpSpPr/>
        <p:nvPr/>
      </p:nvGrpSpPr>
      <p:grpSpPr>
        <a:xfrm>
          <a:off x="0" y="0"/>
          <a:ext cx="0" cy="0"/>
          <a:chOff x="0" y="0"/>
          <a:chExt cx="0" cy="0"/>
        </a:xfrm>
      </p:grpSpPr>
      <p:sp>
        <p:nvSpPr>
          <p:cNvPr id="3" name="CuadroTexto 2">
            <a:extLst>
              <a:ext uri="{FF2B5EF4-FFF2-40B4-BE49-F238E27FC236}">
                <a16:creationId xmlns:a16="http://schemas.microsoft.com/office/drawing/2014/main" id="{E97EC17B-B314-4B36-0ED7-9DF496160ABA}"/>
              </a:ext>
            </a:extLst>
          </p:cNvPr>
          <p:cNvSpPr txBox="1"/>
          <p:nvPr/>
        </p:nvSpPr>
        <p:spPr>
          <a:xfrm>
            <a:off x="881744" y="1674635"/>
            <a:ext cx="8022656" cy="3970318"/>
          </a:xfrm>
          <a:prstGeom prst="rect">
            <a:avLst/>
          </a:prstGeom>
          <a:noFill/>
        </p:spPr>
        <p:txBody>
          <a:bodyPr wrap="square">
            <a:spAutoFit/>
          </a:bodyPr>
          <a:lstStyle/>
          <a:p>
            <a:pPr algn="ctr">
              <a:spcBef>
                <a:spcPts val="600"/>
              </a:spcBef>
            </a:pPr>
            <a:r>
              <a:rPr lang="es-ES" sz="2800" b="1" dirty="0">
                <a:latin typeface="Comic Sans MS" pitchFamily="66" charset="0"/>
              </a:rPr>
              <a:t>“</a:t>
            </a:r>
            <a:r>
              <a:rPr lang="it-IT" sz="2800" b="1" dirty="0">
                <a:latin typeface="Comic Sans MS" pitchFamily="66" charset="0"/>
              </a:rPr>
              <a:t>In ogni impresa, in ogni luogo in cui la verità viene introdotta, è necessario unire menti diverse, doni diversi, progetti diversi e metodi di lavoro diversi. Tutti dovrebbero prendere come pratica regolare il consultarsi e pregare insieme. Cristo dice: "Se due di voi sulla terra si accorderanno per chiedere qualunque cosa, il Padre mio che è nei cieli ve la concederà"</a:t>
            </a:r>
            <a:r>
              <a:rPr lang="es-ES" sz="2800" b="1" dirty="0">
                <a:latin typeface="Comic Sans MS" pitchFamily="66" charset="0"/>
              </a:rPr>
              <a:t> </a:t>
            </a:r>
            <a:r>
              <a:rPr lang="es-ES" sz="2000" b="1" dirty="0">
                <a:latin typeface="Comic Sans MS" pitchFamily="66" charset="0"/>
              </a:rPr>
              <a:t>(</a:t>
            </a:r>
            <a:r>
              <a:rPr lang="es-ES" sz="2000" b="1" dirty="0" err="1">
                <a:latin typeface="Comic Sans MS" pitchFamily="66" charset="0"/>
              </a:rPr>
              <a:t>Matteo</a:t>
            </a:r>
            <a:r>
              <a:rPr lang="es-ES" sz="2000" b="1" dirty="0">
                <a:latin typeface="Comic Sans MS" pitchFamily="66" charset="0"/>
              </a:rPr>
              <a:t> 18:19)</a:t>
            </a:r>
          </a:p>
        </p:txBody>
      </p:sp>
      <p:sp>
        <p:nvSpPr>
          <p:cNvPr id="4" name="CuadroTexto 3">
            <a:extLst>
              <a:ext uri="{FF2B5EF4-FFF2-40B4-BE49-F238E27FC236}">
                <a16:creationId xmlns:a16="http://schemas.microsoft.com/office/drawing/2014/main" id="{34BF011D-7A63-C397-F6AD-A39CEE4AC31E}"/>
              </a:ext>
            </a:extLst>
          </p:cNvPr>
          <p:cNvSpPr txBox="1"/>
          <p:nvPr/>
        </p:nvSpPr>
        <p:spPr>
          <a:xfrm>
            <a:off x="3258960" y="5707704"/>
            <a:ext cx="5074915" cy="338554"/>
          </a:xfrm>
          <a:prstGeom prst="rect">
            <a:avLst/>
          </a:prstGeom>
          <a:noFill/>
        </p:spPr>
        <p:txBody>
          <a:bodyPr wrap="none" rtlCol="0">
            <a:spAutoFit/>
          </a:bodyPr>
          <a:lstStyle/>
          <a:p>
            <a:pPr algn="r"/>
            <a:r>
              <a:rPr lang="es-ES" sz="1600" b="1" dirty="0"/>
              <a:t>(E.G. White, </a:t>
            </a:r>
            <a:r>
              <a:rPr lang="es-ES" sz="1600" b="1" i="1" dirty="0" err="1"/>
              <a:t>Messaggi</a:t>
            </a:r>
            <a:r>
              <a:rPr lang="es-ES" sz="1600" b="1" i="1" dirty="0"/>
              <a:t> </a:t>
            </a:r>
            <a:r>
              <a:rPr lang="es-ES" sz="1600" b="1" i="1" dirty="0" err="1"/>
              <a:t>scelti</a:t>
            </a:r>
            <a:r>
              <a:rPr lang="es-ES" sz="1600" b="1" dirty="0"/>
              <a:t>, vol. 3, libera </a:t>
            </a:r>
            <a:r>
              <a:rPr lang="es-ES" sz="1600" b="1" dirty="0" err="1"/>
              <a:t>traduzione</a:t>
            </a:r>
            <a:r>
              <a:rPr lang="es-ES" sz="1600" b="1" dirty="0"/>
              <a:t>)</a:t>
            </a:r>
          </a:p>
        </p:txBody>
      </p:sp>
    </p:spTree>
    <p:extLst>
      <p:ext uri="{BB962C8B-B14F-4D97-AF65-F5344CB8AC3E}">
        <p14:creationId xmlns:p14="http://schemas.microsoft.com/office/powerpoint/2010/main" val="36011733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a:extLst>
            <a:ext uri="{FF2B5EF4-FFF2-40B4-BE49-F238E27FC236}">
              <a16:creationId xmlns:a16="http://schemas.microsoft.com/office/drawing/2014/main" id="{2F140B6E-8294-2E67-92BF-C8E2C4D53568}"/>
            </a:ext>
          </a:extLst>
        </p:cNvPr>
        <p:cNvGrpSpPr/>
        <p:nvPr/>
      </p:nvGrpSpPr>
      <p:grpSpPr>
        <a:xfrm>
          <a:off x="0" y="0"/>
          <a:ext cx="0" cy="0"/>
          <a:chOff x="0" y="0"/>
          <a:chExt cx="0" cy="0"/>
        </a:xfrm>
      </p:grpSpPr>
      <p:sp>
        <p:nvSpPr>
          <p:cNvPr id="10" name="Rectángulo 9">
            <a:extLst>
              <a:ext uri="{FF2B5EF4-FFF2-40B4-BE49-F238E27FC236}">
                <a16:creationId xmlns:a16="http://schemas.microsoft.com/office/drawing/2014/main" id="{D2462A90-EC0F-EC16-24F1-BFFDE5DC2341}"/>
              </a:ext>
            </a:extLst>
          </p:cNvPr>
          <p:cNvSpPr>
            <a:spLocks noGrp="1" noRot="1" noMove="1" noResize="1" noEditPoints="1" noAdjustHandles="1" noChangeArrowheads="1" noChangeShapeType="1"/>
          </p:cNvSpPr>
          <p:nvPr/>
        </p:nvSpPr>
        <p:spPr>
          <a:xfrm>
            <a:off x="0" y="0"/>
            <a:ext cx="12192000" cy="1196697"/>
          </a:xfrm>
          <a:prstGeom prst="rect">
            <a:avLst/>
          </a:prstGeom>
          <a:blipFill dpi="0" rotWithShape="1">
            <a:blip r:embed="rId3" cstate="email">
              <a:alphaModFix amt="56000"/>
              <a:extLst>
                <a:ext uri="{28A0092B-C50C-407E-A947-70E740481C1C}">
                  <a14:useLocalDpi xmlns:a14="http://schemas.microsoft.com/office/drawing/2010/main"/>
                </a:ext>
              </a:extLst>
            </a:blip>
            <a:srcRect/>
            <a:stretch>
              <a:fillRect/>
            </a:stretch>
          </a:blipFill>
          <a:ln>
            <a:no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 name="CuadroTexto 2">
            <a:extLst>
              <a:ext uri="{FF2B5EF4-FFF2-40B4-BE49-F238E27FC236}">
                <a16:creationId xmlns:a16="http://schemas.microsoft.com/office/drawing/2014/main" id="{33F2DD08-91BB-9B0E-5487-4D74BD954DB3}"/>
              </a:ext>
            </a:extLst>
          </p:cNvPr>
          <p:cNvSpPr txBox="1"/>
          <p:nvPr/>
        </p:nvSpPr>
        <p:spPr>
          <a:xfrm>
            <a:off x="0" y="-38912"/>
            <a:ext cx="12192000" cy="769441"/>
          </a:xfrm>
          <a:prstGeom prst="rect">
            <a:avLst/>
          </a:prstGeom>
          <a:noFill/>
        </p:spPr>
        <p:txBody>
          <a:bodyPr wrap="square">
            <a:spAutoFit/>
          </a:bodyPr>
          <a:lstStyle/>
          <a:p>
            <a:pPr algn="ctr"/>
            <a:r>
              <a:rPr lang="es-ES" sz="4400" b="1" dirty="0">
                <a:ln w="6600">
                  <a:solidFill>
                    <a:schemeClr val="accent4">
                      <a:lumMod val="75000"/>
                    </a:schemeClr>
                  </a:solidFill>
                  <a:prstDash val="solid"/>
                </a:ln>
                <a:solidFill>
                  <a:srgbClr val="FFFFFF"/>
                </a:solidFill>
                <a:effectLst>
                  <a:outerShdw dist="38100" dir="2700000" algn="tl" rotWithShape="0">
                    <a:schemeClr val="accent4">
                      <a:lumMod val="75000"/>
                    </a:schemeClr>
                  </a:outerShdw>
                </a:effectLst>
              </a:rPr>
              <a:t>RELAZIONI CON GLI INCREDULI</a:t>
            </a:r>
          </a:p>
        </p:txBody>
      </p:sp>
      <p:sp>
        <p:nvSpPr>
          <p:cNvPr id="5" name="CuadroTexto 4">
            <a:extLst>
              <a:ext uri="{FF2B5EF4-FFF2-40B4-BE49-F238E27FC236}">
                <a16:creationId xmlns:a16="http://schemas.microsoft.com/office/drawing/2014/main" id="{E67121AD-CC69-E9D5-AC91-43975444F4E3}"/>
              </a:ext>
            </a:extLst>
          </p:cNvPr>
          <p:cNvSpPr txBox="1"/>
          <p:nvPr/>
        </p:nvSpPr>
        <p:spPr>
          <a:xfrm>
            <a:off x="1381125" y="550366"/>
            <a:ext cx="9429750" cy="369332"/>
          </a:xfrm>
          <a:prstGeom prst="rect">
            <a:avLst/>
          </a:prstGeom>
          <a:noFill/>
        </p:spPr>
        <p:txBody>
          <a:bodyPr wrap="square">
            <a:spAutoFit/>
          </a:bodyPr>
          <a:lstStyle/>
          <a:p>
            <a:pPr algn="ctr"/>
            <a:r>
              <a:rPr lang="es-ES" b="1" dirty="0">
                <a:solidFill>
                  <a:schemeClr val="accent3">
                    <a:lumMod val="75000"/>
                  </a:schemeClr>
                </a:solidFill>
                <a:effectLst>
                  <a:outerShdw blurRad="38100" dist="38100" dir="2700000" algn="tl">
                    <a:srgbClr val="000000">
                      <a:alpha val="43137"/>
                    </a:srgbClr>
                  </a:outerShdw>
                </a:effectLst>
                <a:latin typeface="Comic Sans MS" panose="030F0702030302020204" pitchFamily="66" charset="0"/>
              </a:rPr>
              <a:t>“</a:t>
            </a:r>
            <a:r>
              <a:rPr lang="it-IT" b="1" dirty="0">
                <a:solidFill>
                  <a:schemeClr val="accent3">
                    <a:lumMod val="75000"/>
                  </a:schemeClr>
                </a:solidFill>
                <a:effectLst>
                  <a:outerShdw blurRad="38100" dist="38100" dir="2700000" algn="tl">
                    <a:srgbClr val="000000">
                      <a:alpha val="43137"/>
                    </a:srgbClr>
                  </a:outerShdw>
                </a:effectLst>
                <a:latin typeface="Comic Sans MS" panose="030F0702030302020204" pitchFamily="66" charset="0"/>
              </a:rPr>
              <a:t>Procedete con sapienza verso quelli di fuori riscattando il tempo.</a:t>
            </a:r>
            <a:r>
              <a:rPr lang="es-ES" b="1" dirty="0">
                <a:solidFill>
                  <a:schemeClr val="accent3">
                    <a:lumMod val="75000"/>
                  </a:schemeClr>
                </a:solidFill>
                <a:effectLst>
                  <a:outerShdw blurRad="38100" dist="38100" dir="2700000" algn="tl">
                    <a:srgbClr val="000000">
                      <a:alpha val="43137"/>
                    </a:srgbClr>
                  </a:outerShdw>
                </a:effectLst>
                <a:latin typeface="Comic Sans MS" panose="030F0702030302020204" pitchFamily="66" charset="0"/>
              </a:rPr>
              <a:t>” </a:t>
            </a:r>
            <a:r>
              <a:rPr lang="es-ES" sz="1400" b="1" dirty="0">
                <a:solidFill>
                  <a:schemeClr val="accent3">
                    <a:lumMod val="75000"/>
                  </a:schemeClr>
                </a:solidFill>
                <a:effectLst>
                  <a:outerShdw blurRad="38100" dist="38100" dir="2700000" algn="tl">
                    <a:srgbClr val="000000">
                      <a:alpha val="43137"/>
                    </a:srgbClr>
                  </a:outerShdw>
                </a:effectLst>
                <a:latin typeface="Comic Sans MS" panose="030F0702030302020204" pitchFamily="66" charset="0"/>
              </a:rPr>
              <a:t>(Colossesi 4:5)</a:t>
            </a:r>
          </a:p>
        </p:txBody>
      </p:sp>
      <p:sp>
        <p:nvSpPr>
          <p:cNvPr id="6" name="CuadroTexto 5">
            <a:extLst>
              <a:ext uri="{FF2B5EF4-FFF2-40B4-BE49-F238E27FC236}">
                <a16:creationId xmlns:a16="http://schemas.microsoft.com/office/drawing/2014/main" id="{1F8B1EA0-895E-BFEC-A9FA-192AC626DE3E}"/>
              </a:ext>
            </a:extLst>
          </p:cNvPr>
          <p:cNvSpPr txBox="1"/>
          <p:nvPr/>
        </p:nvSpPr>
        <p:spPr>
          <a:xfrm>
            <a:off x="2122660" y="1302209"/>
            <a:ext cx="6866912" cy="923330"/>
          </a:xfrm>
          <a:prstGeom prst="rect">
            <a:avLst/>
          </a:prstGeom>
          <a:noFill/>
        </p:spPr>
        <p:txBody>
          <a:bodyPr wrap="square" rtlCol="0">
            <a:spAutoFit/>
          </a:bodyPr>
          <a:lstStyle/>
          <a:p>
            <a:pPr>
              <a:spcBef>
                <a:spcPts val="600"/>
              </a:spcBef>
            </a:pPr>
            <a:r>
              <a:rPr lang="it-IT" b="1" dirty="0"/>
              <a:t>Abbiamo grandi benefici: abbiamo conosciuto ciò che Gesù ha fatto per noi; lo abbiamo accettato; e abbiamo la certezza della salvezza</a:t>
            </a:r>
            <a:r>
              <a:rPr lang="es-ES" b="1" dirty="0"/>
              <a:t>.</a:t>
            </a:r>
          </a:p>
        </p:txBody>
      </p:sp>
      <p:graphicFrame>
        <p:nvGraphicFramePr>
          <p:cNvPr id="2" name="Diagrama 1">
            <a:extLst>
              <a:ext uri="{FF2B5EF4-FFF2-40B4-BE49-F238E27FC236}">
                <a16:creationId xmlns:a16="http://schemas.microsoft.com/office/drawing/2014/main" id="{E49E0516-75B0-F826-A306-429BA2DC2097}"/>
              </a:ext>
            </a:extLst>
          </p:cNvPr>
          <p:cNvGraphicFramePr/>
          <p:nvPr>
            <p:extLst>
              <p:ext uri="{D42A27DB-BD31-4B8C-83A1-F6EECF244321}">
                <p14:modId xmlns:p14="http://schemas.microsoft.com/office/powerpoint/2010/main" val="4177261076"/>
              </p:ext>
            </p:extLst>
          </p:nvPr>
        </p:nvGraphicFramePr>
        <p:xfrm>
          <a:off x="180975" y="3594660"/>
          <a:ext cx="11830051" cy="317009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4" name="Imagen 3" descr="Un par de personas de pie&#10;&#10;El contenido generado por IA puede ser incorrecto.">
            <a:extLst>
              <a:ext uri="{FF2B5EF4-FFF2-40B4-BE49-F238E27FC236}">
                <a16:creationId xmlns:a16="http://schemas.microsoft.com/office/drawing/2014/main" id="{84543F3E-3173-F3FA-7F14-0F67A107A691}"/>
              </a:ext>
            </a:extLst>
          </p:cNvPr>
          <p:cNvPicPr>
            <a:picLocks noChangeAspect="1"/>
          </p:cNvPicPr>
          <p:nvPr/>
        </p:nvPicPr>
        <p:blipFill>
          <a:blip r:embed="rId9" cstate="email"/>
          <a:stretch>
            <a:fillRect/>
          </a:stretch>
        </p:blipFill>
        <p:spPr>
          <a:xfrm>
            <a:off x="9006991" y="1301896"/>
            <a:ext cx="2961280" cy="2247089"/>
          </a:xfrm>
          <a:prstGeom prst="roundRect">
            <a:avLst>
              <a:gd name="adj" fmla="val 4167"/>
            </a:avLst>
          </a:prstGeom>
          <a:solidFill>
            <a:srgbClr val="FFFFFF"/>
          </a:solidFill>
          <a:ln w="76200" cap="sq">
            <a:solidFill>
              <a:schemeClr val="accent4">
                <a:lumMod val="75000"/>
              </a:schemeClr>
            </a:solidFill>
            <a:miter lim="800000"/>
          </a:ln>
          <a:effectLst/>
          <a:scene3d>
            <a:camera prst="orthographicFront"/>
            <a:lightRig rig="threePt" dir="t">
              <a:rot lat="0" lon="0" rev="2700000"/>
            </a:lightRig>
          </a:scene3d>
          <a:sp3d contourW="6350">
            <a:bevelT h="38100"/>
            <a:contourClr>
              <a:srgbClr val="C0C0C0"/>
            </a:contourClr>
          </a:sp3d>
        </p:spPr>
      </p:pic>
      <p:pic>
        <p:nvPicPr>
          <p:cNvPr id="9" name="Imagen 8" descr="Imagen que contiene persona, ropa, interior, parado&#10;&#10;El contenido generado por IA puede ser incorrecto.">
            <a:extLst>
              <a:ext uri="{FF2B5EF4-FFF2-40B4-BE49-F238E27FC236}">
                <a16:creationId xmlns:a16="http://schemas.microsoft.com/office/drawing/2014/main" id="{9CBD0BA1-2FD2-5148-2388-86725822063A}"/>
              </a:ext>
            </a:extLst>
          </p:cNvPr>
          <p:cNvPicPr>
            <a:picLocks noChangeAspect="1"/>
          </p:cNvPicPr>
          <p:nvPr/>
        </p:nvPicPr>
        <p:blipFill rotWithShape="1">
          <a:blip r:embed="rId10" cstate="email">
            <a:extLst>
              <a:ext uri="{28A0092B-C50C-407E-A947-70E740481C1C}">
                <a14:useLocalDpi xmlns:a14="http://schemas.microsoft.com/office/drawing/2010/main"/>
              </a:ext>
            </a:extLst>
          </a:blip>
          <a:srcRect/>
          <a:stretch>
            <a:fillRect/>
          </a:stretch>
        </p:blipFill>
        <p:spPr>
          <a:xfrm>
            <a:off x="206309" y="1319807"/>
            <a:ext cx="1764964" cy="2109193"/>
          </a:xfrm>
          <a:prstGeom prst="roundRect">
            <a:avLst>
              <a:gd name="adj" fmla="val 4167"/>
            </a:avLst>
          </a:prstGeom>
          <a:solidFill>
            <a:srgbClr val="FFFFFF"/>
          </a:solidFill>
          <a:ln w="76200" cap="sq">
            <a:solidFill>
              <a:schemeClr val="accent5">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pic>
      <p:sp>
        <p:nvSpPr>
          <p:cNvPr id="8" name="CuadroTexto 7">
            <a:extLst>
              <a:ext uri="{FF2B5EF4-FFF2-40B4-BE49-F238E27FC236}">
                <a16:creationId xmlns:a16="http://schemas.microsoft.com/office/drawing/2014/main" id="{DCD7EA6E-5EB4-7D18-1607-24E710E76970}"/>
              </a:ext>
            </a:extLst>
          </p:cNvPr>
          <p:cNvSpPr txBox="1"/>
          <p:nvPr/>
        </p:nvSpPr>
        <p:spPr>
          <a:xfrm>
            <a:off x="2122660" y="2148602"/>
            <a:ext cx="6866911" cy="1200329"/>
          </a:xfrm>
          <a:prstGeom prst="rect">
            <a:avLst/>
          </a:prstGeom>
          <a:noFill/>
        </p:spPr>
        <p:txBody>
          <a:bodyPr wrap="square">
            <a:spAutoFit/>
          </a:bodyPr>
          <a:lstStyle/>
          <a:p>
            <a:pPr>
              <a:spcBef>
                <a:spcPts val="600"/>
              </a:spcBef>
            </a:pPr>
            <a:r>
              <a:rPr lang="it-IT" b="1" dirty="0"/>
              <a:t>Lo sappiamo perché qualcuno ce l'ha fatto conoscere. Allo stesso modo, dobbiamo renderlo noto anche agli altri. Come dice Paolo che dobbiamo rapportarci con “gli stranieri”, quelli che ancora non conoscono Gesù </a:t>
            </a:r>
            <a:r>
              <a:rPr lang="es-ES" b="1" dirty="0"/>
              <a:t>(Cl 4:5,6).</a:t>
            </a:r>
          </a:p>
        </p:txBody>
      </p:sp>
    </p:spTree>
    <p:extLst>
      <p:ext uri="{BB962C8B-B14F-4D97-AF65-F5344CB8AC3E}">
        <p14:creationId xmlns:p14="http://schemas.microsoft.com/office/powerpoint/2010/main" val="37196273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4" presetClass="entr" presetSubtype="32"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ox(out)">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6" fill="hold" nodeType="click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additive="base">
                                        <p:cTn id="21" dur="500" fill="hold"/>
                                        <p:tgtEl>
                                          <p:spTgt spid="9"/>
                                        </p:tgtEl>
                                        <p:attrNameLst>
                                          <p:attrName>ppt_x</p:attrName>
                                        </p:attrNameLst>
                                      </p:cBhvr>
                                      <p:tavLst>
                                        <p:tav tm="0">
                                          <p:val>
                                            <p:strVal val="1+#ppt_w/2"/>
                                          </p:val>
                                        </p:tav>
                                        <p:tav tm="100000">
                                          <p:val>
                                            <p:strVal val="#ppt_x"/>
                                          </p:val>
                                        </p:tav>
                                      </p:tavLst>
                                    </p:anim>
                                    <p:anim calcmode="lin" valueType="num">
                                      <p:cBhvr additive="base">
                                        <p:cTn id="22" dur="500" fill="hold"/>
                                        <p:tgtEl>
                                          <p:spTgt spid="9"/>
                                        </p:tgtEl>
                                        <p:attrNameLst>
                                          <p:attrName>ppt_y</p:attrName>
                                        </p:attrNameLst>
                                      </p:cBhvr>
                                      <p:tavLst>
                                        <p:tav tm="0">
                                          <p:val>
                                            <p:strVal val="1+#ppt_h/2"/>
                                          </p:val>
                                        </p:tav>
                                        <p:tav tm="100000">
                                          <p:val>
                                            <p:strVal val="#ppt_y"/>
                                          </p:val>
                                        </p:tav>
                                      </p:tavLst>
                                    </p:anim>
                                  </p:childTnLst>
                                </p:cTn>
                              </p:par>
                            </p:childTnLst>
                          </p:cTn>
                        </p:par>
                        <p:par>
                          <p:cTn id="23" fill="hold">
                            <p:stCondLst>
                              <p:cond delay="500"/>
                            </p:stCondLst>
                            <p:childTnLst>
                              <p:par>
                                <p:cTn id="24" presetID="22" presetClass="entr" presetSubtype="8" fill="hold" grpId="0" nodeType="after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wipe(left)">
                                      <p:cBhvr>
                                        <p:cTn id="26" dur="500"/>
                                        <p:tgtEl>
                                          <p:spTgt spid="6"/>
                                        </p:tgtEl>
                                      </p:cBhvr>
                                    </p:animEffect>
                                  </p:childTnLst>
                                </p:cTn>
                              </p:par>
                            </p:childTnLst>
                          </p:cTn>
                        </p:par>
                      </p:childTnLst>
                    </p:cTn>
                  </p:par>
                  <p:par>
                    <p:cTn id="27" fill="hold">
                      <p:stCondLst>
                        <p:cond delay="indefinite"/>
                      </p:stCondLst>
                      <p:childTnLst>
                        <p:par>
                          <p:cTn id="28" fill="hold">
                            <p:stCondLst>
                              <p:cond delay="0"/>
                            </p:stCondLst>
                            <p:childTnLst>
                              <p:par>
                                <p:cTn id="29" presetID="2" presetClass="entr" presetSubtype="12" fill="hold" nodeType="click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additive="base">
                                        <p:cTn id="31" dur="500" fill="hold"/>
                                        <p:tgtEl>
                                          <p:spTgt spid="4"/>
                                        </p:tgtEl>
                                        <p:attrNameLst>
                                          <p:attrName>ppt_x</p:attrName>
                                        </p:attrNameLst>
                                      </p:cBhvr>
                                      <p:tavLst>
                                        <p:tav tm="0">
                                          <p:val>
                                            <p:strVal val="0-#ppt_w/2"/>
                                          </p:val>
                                        </p:tav>
                                        <p:tav tm="100000">
                                          <p:val>
                                            <p:strVal val="#ppt_x"/>
                                          </p:val>
                                        </p:tav>
                                      </p:tavLst>
                                    </p:anim>
                                    <p:anim calcmode="lin" valueType="num">
                                      <p:cBhvr additive="base">
                                        <p:cTn id="32" dur="500" fill="hold"/>
                                        <p:tgtEl>
                                          <p:spTgt spid="4"/>
                                        </p:tgtEl>
                                        <p:attrNameLst>
                                          <p:attrName>ppt_y</p:attrName>
                                        </p:attrNameLst>
                                      </p:cBhvr>
                                      <p:tavLst>
                                        <p:tav tm="0">
                                          <p:val>
                                            <p:strVal val="1+#ppt_h/2"/>
                                          </p:val>
                                        </p:tav>
                                        <p:tav tm="100000">
                                          <p:val>
                                            <p:strVal val="#ppt_y"/>
                                          </p:val>
                                        </p:tav>
                                      </p:tavLst>
                                    </p:anim>
                                  </p:childTnLst>
                                </p:cTn>
                              </p:par>
                            </p:childTnLst>
                          </p:cTn>
                        </p:par>
                        <p:par>
                          <p:cTn id="33" fill="hold">
                            <p:stCondLst>
                              <p:cond delay="500"/>
                            </p:stCondLst>
                            <p:childTnLst>
                              <p:par>
                                <p:cTn id="34" presetID="22" presetClass="entr" presetSubtype="8" fill="hold" grpId="0" nodeType="after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wipe(left)">
                                      <p:cBhvr>
                                        <p:cTn id="36" dur="500"/>
                                        <p:tgtEl>
                                          <p:spTgt spid="8"/>
                                        </p:tgtEl>
                                      </p:cBhvr>
                                    </p:animEffect>
                                  </p:childTnLst>
                                </p:cTn>
                              </p:par>
                            </p:childTnLst>
                          </p:cTn>
                        </p:par>
                      </p:childTnLst>
                    </p:cTn>
                  </p:par>
                  <p:par>
                    <p:cTn id="37" fill="hold">
                      <p:stCondLst>
                        <p:cond delay="indefinite"/>
                      </p:stCondLst>
                      <p:childTnLst>
                        <p:par>
                          <p:cTn id="38" fill="hold">
                            <p:stCondLst>
                              <p:cond delay="0"/>
                            </p:stCondLst>
                            <p:childTnLst>
                              <p:par>
                                <p:cTn id="39" presetID="53" presetClass="entr" presetSubtype="16" fill="hold" grpId="0" nodeType="clickEffect">
                                  <p:stCondLst>
                                    <p:cond delay="0"/>
                                  </p:stCondLst>
                                  <p:childTnLst>
                                    <p:set>
                                      <p:cBhvr>
                                        <p:cTn id="40" dur="1" fill="hold">
                                          <p:stCondLst>
                                            <p:cond delay="0"/>
                                          </p:stCondLst>
                                        </p:cTn>
                                        <p:tgtEl>
                                          <p:spTgt spid="2">
                                            <p:graphicEl>
                                              <a:dgm id="{A8D35087-1138-41BB-B984-641AFECEDAA6}"/>
                                            </p:graphicEl>
                                          </p:spTgt>
                                        </p:tgtEl>
                                        <p:attrNameLst>
                                          <p:attrName>style.visibility</p:attrName>
                                        </p:attrNameLst>
                                      </p:cBhvr>
                                      <p:to>
                                        <p:strVal val="visible"/>
                                      </p:to>
                                    </p:set>
                                    <p:anim calcmode="lin" valueType="num">
                                      <p:cBhvr>
                                        <p:cTn id="41" dur="500" fill="hold"/>
                                        <p:tgtEl>
                                          <p:spTgt spid="2">
                                            <p:graphicEl>
                                              <a:dgm id="{A8D35087-1138-41BB-B984-641AFECEDAA6}"/>
                                            </p:graphicEl>
                                          </p:spTgt>
                                        </p:tgtEl>
                                        <p:attrNameLst>
                                          <p:attrName>ppt_w</p:attrName>
                                        </p:attrNameLst>
                                      </p:cBhvr>
                                      <p:tavLst>
                                        <p:tav tm="0">
                                          <p:val>
                                            <p:fltVal val="0"/>
                                          </p:val>
                                        </p:tav>
                                        <p:tav tm="100000">
                                          <p:val>
                                            <p:strVal val="#ppt_w"/>
                                          </p:val>
                                        </p:tav>
                                      </p:tavLst>
                                    </p:anim>
                                    <p:anim calcmode="lin" valueType="num">
                                      <p:cBhvr>
                                        <p:cTn id="42" dur="500" fill="hold"/>
                                        <p:tgtEl>
                                          <p:spTgt spid="2">
                                            <p:graphicEl>
                                              <a:dgm id="{A8D35087-1138-41BB-B984-641AFECEDAA6}"/>
                                            </p:graphicEl>
                                          </p:spTgt>
                                        </p:tgtEl>
                                        <p:attrNameLst>
                                          <p:attrName>ppt_h</p:attrName>
                                        </p:attrNameLst>
                                      </p:cBhvr>
                                      <p:tavLst>
                                        <p:tav tm="0">
                                          <p:val>
                                            <p:fltVal val="0"/>
                                          </p:val>
                                        </p:tav>
                                        <p:tav tm="100000">
                                          <p:val>
                                            <p:strVal val="#ppt_h"/>
                                          </p:val>
                                        </p:tav>
                                      </p:tavLst>
                                    </p:anim>
                                    <p:animEffect transition="in" filter="fade">
                                      <p:cBhvr>
                                        <p:cTn id="43" dur="500"/>
                                        <p:tgtEl>
                                          <p:spTgt spid="2">
                                            <p:graphicEl>
                                              <a:dgm id="{A8D35087-1138-41BB-B984-641AFECEDAA6}"/>
                                            </p:graphicEl>
                                          </p:spTgt>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8" fill="hold" grpId="0" nodeType="clickEffect">
                                  <p:stCondLst>
                                    <p:cond delay="0"/>
                                  </p:stCondLst>
                                  <p:childTnLst>
                                    <p:set>
                                      <p:cBhvr>
                                        <p:cTn id="47" dur="1" fill="hold">
                                          <p:stCondLst>
                                            <p:cond delay="0"/>
                                          </p:stCondLst>
                                        </p:cTn>
                                        <p:tgtEl>
                                          <p:spTgt spid="2">
                                            <p:graphicEl>
                                              <a:dgm id="{A68A7F75-BF4B-4FCD-BA85-F5A9B60E7DCE}"/>
                                            </p:graphicEl>
                                          </p:spTgt>
                                        </p:tgtEl>
                                        <p:attrNameLst>
                                          <p:attrName>style.visibility</p:attrName>
                                        </p:attrNameLst>
                                      </p:cBhvr>
                                      <p:to>
                                        <p:strVal val="visible"/>
                                      </p:to>
                                    </p:set>
                                    <p:animEffect transition="in" filter="wipe(left)">
                                      <p:cBhvr>
                                        <p:cTn id="48" dur="500"/>
                                        <p:tgtEl>
                                          <p:spTgt spid="2">
                                            <p:graphicEl>
                                              <a:dgm id="{A68A7F75-BF4B-4FCD-BA85-F5A9B60E7DCE}"/>
                                            </p:graphicEl>
                                          </p:spTgt>
                                        </p:tgtEl>
                                      </p:cBhvr>
                                    </p:animEffect>
                                  </p:childTnLst>
                                </p:cTn>
                              </p:par>
                            </p:childTnLst>
                          </p:cTn>
                        </p:par>
                      </p:childTnLst>
                    </p:cTn>
                  </p:par>
                  <p:par>
                    <p:cTn id="49" fill="hold">
                      <p:stCondLst>
                        <p:cond delay="indefinite"/>
                      </p:stCondLst>
                      <p:childTnLst>
                        <p:par>
                          <p:cTn id="50" fill="hold">
                            <p:stCondLst>
                              <p:cond delay="0"/>
                            </p:stCondLst>
                            <p:childTnLst>
                              <p:par>
                                <p:cTn id="51" presetID="53" presetClass="entr" presetSubtype="16" fill="hold" grpId="0" nodeType="clickEffect">
                                  <p:stCondLst>
                                    <p:cond delay="0"/>
                                  </p:stCondLst>
                                  <p:childTnLst>
                                    <p:set>
                                      <p:cBhvr>
                                        <p:cTn id="52" dur="1" fill="hold">
                                          <p:stCondLst>
                                            <p:cond delay="0"/>
                                          </p:stCondLst>
                                        </p:cTn>
                                        <p:tgtEl>
                                          <p:spTgt spid="2">
                                            <p:graphicEl>
                                              <a:dgm id="{D9E8B5E5-10FD-4E24-B16A-5B9D410A7989}"/>
                                            </p:graphicEl>
                                          </p:spTgt>
                                        </p:tgtEl>
                                        <p:attrNameLst>
                                          <p:attrName>style.visibility</p:attrName>
                                        </p:attrNameLst>
                                      </p:cBhvr>
                                      <p:to>
                                        <p:strVal val="visible"/>
                                      </p:to>
                                    </p:set>
                                    <p:anim calcmode="lin" valueType="num">
                                      <p:cBhvr>
                                        <p:cTn id="53" dur="500" fill="hold"/>
                                        <p:tgtEl>
                                          <p:spTgt spid="2">
                                            <p:graphicEl>
                                              <a:dgm id="{D9E8B5E5-10FD-4E24-B16A-5B9D410A7989}"/>
                                            </p:graphicEl>
                                          </p:spTgt>
                                        </p:tgtEl>
                                        <p:attrNameLst>
                                          <p:attrName>ppt_w</p:attrName>
                                        </p:attrNameLst>
                                      </p:cBhvr>
                                      <p:tavLst>
                                        <p:tav tm="0">
                                          <p:val>
                                            <p:fltVal val="0"/>
                                          </p:val>
                                        </p:tav>
                                        <p:tav tm="100000">
                                          <p:val>
                                            <p:strVal val="#ppt_w"/>
                                          </p:val>
                                        </p:tav>
                                      </p:tavLst>
                                    </p:anim>
                                    <p:anim calcmode="lin" valueType="num">
                                      <p:cBhvr>
                                        <p:cTn id="54" dur="500" fill="hold"/>
                                        <p:tgtEl>
                                          <p:spTgt spid="2">
                                            <p:graphicEl>
                                              <a:dgm id="{D9E8B5E5-10FD-4E24-B16A-5B9D410A7989}"/>
                                            </p:graphicEl>
                                          </p:spTgt>
                                        </p:tgtEl>
                                        <p:attrNameLst>
                                          <p:attrName>ppt_h</p:attrName>
                                        </p:attrNameLst>
                                      </p:cBhvr>
                                      <p:tavLst>
                                        <p:tav tm="0">
                                          <p:val>
                                            <p:fltVal val="0"/>
                                          </p:val>
                                        </p:tav>
                                        <p:tav tm="100000">
                                          <p:val>
                                            <p:strVal val="#ppt_h"/>
                                          </p:val>
                                        </p:tav>
                                      </p:tavLst>
                                    </p:anim>
                                    <p:animEffect transition="in" filter="fade">
                                      <p:cBhvr>
                                        <p:cTn id="55" dur="500"/>
                                        <p:tgtEl>
                                          <p:spTgt spid="2">
                                            <p:graphicEl>
                                              <a:dgm id="{D9E8B5E5-10FD-4E24-B16A-5B9D410A7989}"/>
                                            </p:graphicEl>
                                          </p:spTgt>
                                        </p:tgtEl>
                                      </p:cBhvr>
                                    </p:animEffect>
                                  </p:childTnLst>
                                </p:cTn>
                              </p:par>
                            </p:childTnLst>
                          </p:cTn>
                        </p:par>
                      </p:childTnLst>
                    </p:cTn>
                  </p:par>
                  <p:par>
                    <p:cTn id="56" fill="hold">
                      <p:stCondLst>
                        <p:cond delay="indefinite"/>
                      </p:stCondLst>
                      <p:childTnLst>
                        <p:par>
                          <p:cTn id="57" fill="hold">
                            <p:stCondLst>
                              <p:cond delay="0"/>
                            </p:stCondLst>
                            <p:childTnLst>
                              <p:par>
                                <p:cTn id="58" presetID="22" presetClass="entr" presetSubtype="8" fill="hold" grpId="0" nodeType="clickEffect">
                                  <p:stCondLst>
                                    <p:cond delay="0"/>
                                  </p:stCondLst>
                                  <p:childTnLst>
                                    <p:set>
                                      <p:cBhvr>
                                        <p:cTn id="59" dur="1" fill="hold">
                                          <p:stCondLst>
                                            <p:cond delay="0"/>
                                          </p:stCondLst>
                                        </p:cTn>
                                        <p:tgtEl>
                                          <p:spTgt spid="2">
                                            <p:graphicEl>
                                              <a:dgm id="{E14174BB-E30D-4600-9FBB-E667DFC54DC4}"/>
                                            </p:graphicEl>
                                          </p:spTgt>
                                        </p:tgtEl>
                                        <p:attrNameLst>
                                          <p:attrName>style.visibility</p:attrName>
                                        </p:attrNameLst>
                                      </p:cBhvr>
                                      <p:to>
                                        <p:strVal val="visible"/>
                                      </p:to>
                                    </p:set>
                                    <p:animEffect transition="in" filter="wipe(left)">
                                      <p:cBhvr>
                                        <p:cTn id="60" dur="500"/>
                                        <p:tgtEl>
                                          <p:spTgt spid="2">
                                            <p:graphicEl>
                                              <a:dgm id="{E14174BB-E30D-4600-9FBB-E667DFC54DC4}"/>
                                            </p:graphicEl>
                                          </p:spTgt>
                                        </p:tgtEl>
                                      </p:cBhvr>
                                    </p:animEffect>
                                  </p:childTnLst>
                                </p:cTn>
                              </p:par>
                            </p:childTnLst>
                          </p:cTn>
                        </p:par>
                      </p:childTnLst>
                    </p:cTn>
                  </p:par>
                  <p:par>
                    <p:cTn id="61" fill="hold">
                      <p:stCondLst>
                        <p:cond delay="indefinite"/>
                      </p:stCondLst>
                      <p:childTnLst>
                        <p:par>
                          <p:cTn id="62" fill="hold">
                            <p:stCondLst>
                              <p:cond delay="0"/>
                            </p:stCondLst>
                            <p:childTnLst>
                              <p:par>
                                <p:cTn id="63" presetID="53" presetClass="entr" presetSubtype="16" fill="hold" grpId="0" nodeType="clickEffect">
                                  <p:stCondLst>
                                    <p:cond delay="0"/>
                                  </p:stCondLst>
                                  <p:childTnLst>
                                    <p:set>
                                      <p:cBhvr>
                                        <p:cTn id="64" dur="1" fill="hold">
                                          <p:stCondLst>
                                            <p:cond delay="0"/>
                                          </p:stCondLst>
                                        </p:cTn>
                                        <p:tgtEl>
                                          <p:spTgt spid="2">
                                            <p:graphicEl>
                                              <a:dgm id="{05006578-A89A-41F0-AB82-7F498B23DF20}"/>
                                            </p:graphicEl>
                                          </p:spTgt>
                                        </p:tgtEl>
                                        <p:attrNameLst>
                                          <p:attrName>style.visibility</p:attrName>
                                        </p:attrNameLst>
                                      </p:cBhvr>
                                      <p:to>
                                        <p:strVal val="visible"/>
                                      </p:to>
                                    </p:set>
                                    <p:anim calcmode="lin" valueType="num">
                                      <p:cBhvr>
                                        <p:cTn id="65" dur="500" fill="hold"/>
                                        <p:tgtEl>
                                          <p:spTgt spid="2">
                                            <p:graphicEl>
                                              <a:dgm id="{05006578-A89A-41F0-AB82-7F498B23DF20}"/>
                                            </p:graphicEl>
                                          </p:spTgt>
                                        </p:tgtEl>
                                        <p:attrNameLst>
                                          <p:attrName>ppt_w</p:attrName>
                                        </p:attrNameLst>
                                      </p:cBhvr>
                                      <p:tavLst>
                                        <p:tav tm="0">
                                          <p:val>
                                            <p:fltVal val="0"/>
                                          </p:val>
                                        </p:tav>
                                        <p:tav tm="100000">
                                          <p:val>
                                            <p:strVal val="#ppt_w"/>
                                          </p:val>
                                        </p:tav>
                                      </p:tavLst>
                                    </p:anim>
                                    <p:anim calcmode="lin" valueType="num">
                                      <p:cBhvr>
                                        <p:cTn id="66" dur="500" fill="hold"/>
                                        <p:tgtEl>
                                          <p:spTgt spid="2">
                                            <p:graphicEl>
                                              <a:dgm id="{05006578-A89A-41F0-AB82-7F498B23DF20}"/>
                                            </p:graphicEl>
                                          </p:spTgt>
                                        </p:tgtEl>
                                        <p:attrNameLst>
                                          <p:attrName>ppt_h</p:attrName>
                                        </p:attrNameLst>
                                      </p:cBhvr>
                                      <p:tavLst>
                                        <p:tav tm="0">
                                          <p:val>
                                            <p:fltVal val="0"/>
                                          </p:val>
                                        </p:tav>
                                        <p:tav tm="100000">
                                          <p:val>
                                            <p:strVal val="#ppt_h"/>
                                          </p:val>
                                        </p:tav>
                                      </p:tavLst>
                                    </p:anim>
                                    <p:animEffect transition="in" filter="fade">
                                      <p:cBhvr>
                                        <p:cTn id="67" dur="500"/>
                                        <p:tgtEl>
                                          <p:spTgt spid="2">
                                            <p:graphicEl>
                                              <a:dgm id="{05006578-A89A-41F0-AB82-7F498B23DF20}"/>
                                            </p:graphicEl>
                                          </p:spTgt>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8" fill="hold" grpId="0" nodeType="clickEffect">
                                  <p:stCondLst>
                                    <p:cond delay="0"/>
                                  </p:stCondLst>
                                  <p:childTnLst>
                                    <p:set>
                                      <p:cBhvr>
                                        <p:cTn id="71" dur="1" fill="hold">
                                          <p:stCondLst>
                                            <p:cond delay="0"/>
                                          </p:stCondLst>
                                        </p:cTn>
                                        <p:tgtEl>
                                          <p:spTgt spid="2">
                                            <p:graphicEl>
                                              <a:dgm id="{E2C451EC-B2C3-48FD-B127-BEC6F3382808}"/>
                                            </p:graphicEl>
                                          </p:spTgt>
                                        </p:tgtEl>
                                        <p:attrNameLst>
                                          <p:attrName>style.visibility</p:attrName>
                                        </p:attrNameLst>
                                      </p:cBhvr>
                                      <p:to>
                                        <p:strVal val="visible"/>
                                      </p:to>
                                    </p:set>
                                    <p:animEffect transition="in" filter="wipe(left)">
                                      <p:cBhvr>
                                        <p:cTn id="72" dur="500"/>
                                        <p:tgtEl>
                                          <p:spTgt spid="2">
                                            <p:graphicEl>
                                              <a:dgm id="{E2C451EC-B2C3-48FD-B127-BEC6F3382808}"/>
                                            </p:graphicEl>
                                          </p:spTgt>
                                        </p:tgtEl>
                                      </p:cBhvr>
                                    </p:animEffect>
                                  </p:childTnLst>
                                </p:cTn>
                              </p:par>
                            </p:childTnLst>
                          </p:cTn>
                        </p:par>
                      </p:childTnLst>
                    </p:cTn>
                  </p:par>
                  <p:par>
                    <p:cTn id="73" fill="hold">
                      <p:stCondLst>
                        <p:cond delay="indefinite"/>
                      </p:stCondLst>
                      <p:childTnLst>
                        <p:par>
                          <p:cTn id="74" fill="hold">
                            <p:stCondLst>
                              <p:cond delay="0"/>
                            </p:stCondLst>
                            <p:childTnLst>
                              <p:par>
                                <p:cTn id="75" presetID="53" presetClass="entr" presetSubtype="16" fill="hold" grpId="0" nodeType="clickEffect">
                                  <p:stCondLst>
                                    <p:cond delay="0"/>
                                  </p:stCondLst>
                                  <p:childTnLst>
                                    <p:set>
                                      <p:cBhvr>
                                        <p:cTn id="76" dur="1" fill="hold">
                                          <p:stCondLst>
                                            <p:cond delay="0"/>
                                          </p:stCondLst>
                                        </p:cTn>
                                        <p:tgtEl>
                                          <p:spTgt spid="2">
                                            <p:graphicEl>
                                              <a:dgm id="{BAE14943-23D3-4138-8B29-09903067F54B}"/>
                                            </p:graphicEl>
                                          </p:spTgt>
                                        </p:tgtEl>
                                        <p:attrNameLst>
                                          <p:attrName>style.visibility</p:attrName>
                                        </p:attrNameLst>
                                      </p:cBhvr>
                                      <p:to>
                                        <p:strVal val="visible"/>
                                      </p:to>
                                    </p:set>
                                    <p:anim calcmode="lin" valueType="num">
                                      <p:cBhvr>
                                        <p:cTn id="77" dur="500" fill="hold"/>
                                        <p:tgtEl>
                                          <p:spTgt spid="2">
                                            <p:graphicEl>
                                              <a:dgm id="{BAE14943-23D3-4138-8B29-09903067F54B}"/>
                                            </p:graphicEl>
                                          </p:spTgt>
                                        </p:tgtEl>
                                        <p:attrNameLst>
                                          <p:attrName>ppt_w</p:attrName>
                                        </p:attrNameLst>
                                      </p:cBhvr>
                                      <p:tavLst>
                                        <p:tav tm="0">
                                          <p:val>
                                            <p:fltVal val="0"/>
                                          </p:val>
                                        </p:tav>
                                        <p:tav tm="100000">
                                          <p:val>
                                            <p:strVal val="#ppt_w"/>
                                          </p:val>
                                        </p:tav>
                                      </p:tavLst>
                                    </p:anim>
                                    <p:anim calcmode="lin" valueType="num">
                                      <p:cBhvr>
                                        <p:cTn id="78" dur="500" fill="hold"/>
                                        <p:tgtEl>
                                          <p:spTgt spid="2">
                                            <p:graphicEl>
                                              <a:dgm id="{BAE14943-23D3-4138-8B29-09903067F54B}"/>
                                            </p:graphicEl>
                                          </p:spTgt>
                                        </p:tgtEl>
                                        <p:attrNameLst>
                                          <p:attrName>ppt_h</p:attrName>
                                        </p:attrNameLst>
                                      </p:cBhvr>
                                      <p:tavLst>
                                        <p:tav tm="0">
                                          <p:val>
                                            <p:fltVal val="0"/>
                                          </p:val>
                                        </p:tav>
                                        <p:tav tm="100000">
                                          <p:val>
                                            <p:strVal val="#ppt_h"/>
                                          </p:val>
                                        </p:tav>
                                      </p:tavLst>
                                    </p:anim>
                                    <p:animEffect transition="in" filter="fade">
                                      <p:cBhvr>
                                        <p:cTn id="79" dur="500"/>
                                        <p:tgtEl>
                                          <p:spTgt spid="2">
                                            <p:graphicEl>
                                              <a:dgm id="{BAE14943-23D3-4138-8B29-09903067F54B}"/>
                                            </p:graphicEl>
                                          </p:spTgt>
                                        </p:tgtEl>
                                      </p:cBhvr>
                                    </p:animEffect>
                                  </p:childTnLst>
                                </p:cTn>
                              </p:par>
                            </p:childTnLst>
                          </p:cTn>
                        </p:par>
                      </p:childTnLst>
                    </p:cTn>
                  </p:par>
                  <p:par>
                    <p:cTn id="80" fill="hold">
                      <p:stCondLst>
                        <p:cond delay="indefinite"/>
                      </p:stCondLst>
                      <p:childTnLst>
                        <p:par>
                          <p:cTn id="81" fill="hold">
                            <p:stCondLst>
                              <p:cond delay="0"/>
                            </p:stCondLst>
                            <p:childTnLst>
                              <p:par>
                                <p:cTn id="82" presetID="22" presetClass="entr" presetSubtype="8" fill="hold" grpId="0" nodeType="clickEffect">
                                  <p:stCondLst>
                                    <p:cond delay="0"/>
                                  </p:stCondLst>
                                  <p:childTnLst>
                                    <p:set>
                                      <p:cBhvr>
                                        <p:cTn id="83" dur="1" fill="hold">
                                          <p:stCondLst>
                                            <p:cond delay="0"/>
                                          </p:stCondLst>
                                        </p:cTn>
                                        <p:tgtEl>
                                          <p:spTgt spid="2">
                                            <p:graphicEl>
                                              <a:dgm id="{52DEE66C-46B2-48BA-A5F9-382EA5364713}"/>
                                            </p:graphicEl>
                                          </p:spTgt>
                                        </p:tgtEl>
                                        <p:attrNameLst>
                                          <p:attrName>style.visibility</p:attrName>
                                        </p:attrNameLst>
                                      </p:cBhvr>
                                      <p:to>
                                        <p:strVal val="visible"/>
                                      </p:to>
                                    </p:set>
                                    <p:animEffect transition="in" filter="wipe(left)">
                                      <p:cBhvr>
                                        <p:cTn id="84" dur="500"/>
                                        <p:tgtEl>
                                          <p:spTgt spid="2">
                                            <p:graphicEl>
                                              <a:dgm id="{52DEE66C-46B2-48BA-A5F9-382EA5364713}"/>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Graphic spid="2" grpId="0" uiExpand="1">
        <p:bldSub>
          <a:bldDgm bld="one"/>
        </p:bldSub>
      </p:bldGraphic>
      <p:bldP spid="8"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blip>
          <a:srcRect/>
          <a:stretch>
            <a:fillRect/>
          </a:stretch>
        </a:blipFill>
        <a:effectLst/>
      </p:bgPr>
    </p:bg>
    <p:spTree>
      <p:nvGrpSpPr>
        <p:cNvPr id="1" name="">
          <a:extLst>
            <a:ext uri="{FF2B5EF4-FFF2-40B4-BE49-F238E27FC236}">
              <a16:creationId xmlns:a16="http://schemas.microsoft.com/office/drawing/2014/main" id="{9AD100EB-5ACC-73DD-5FDC-4A6A2197F013}"/>
            </a:ext>
          </a:extLst>
        </p:cNvPr>
        <p:cNvGrpSpPr/>
        <p:nvPr/>
      </p:nvGrpSpPr>
      <p:grpSpPr>
        <a:xfrm>
          <a:off x="0" y="0"/>
          <a:ext cx="0" cy="0"/>
          <a:chOff x="0" y="0"/>
          <a:chExt cx="0" cy="0"/>
        </a:xfrm>
      </p:grpSpPr>
      <p:sp>
        <p:nvSpPr>
          <p:cNvPr id="3" name="CuadroTexto 2">
            <a:extLst>
              <a:ext uri="{FF2B5EF4-FFF2-40B4-BE49-F238E27FC236}">
                <a16:creationId xmlns:a16="http://schemas.microsoft.com/office/drawing/2014/main" id="{3B129C0E-C4F7-3B85-F61B-715B209BADDC}"/>
              </a:ext>
            </a:extLst>
          </p:cNvPr>
          <p:cNvSpPr txBox="1"/>
          <p:nvPr/>
        </p:nvSpPr>
        <p:spPr>
          <a:xfrm>
            <a:off x="1981200" y="2164290"/>
            <a:ext cx="9837907" cy="4247317"/>
          </a:xfrm>
          <a:prstGeom prst="rect">
            <a:avLst/>
          </a:prstGeom>
          <a:noFill/>
        </p:spPr>
        <p:txBody>
          <a:bodyPr wrap="square">
            <a:spAutoFit/>
          </a:bodyPr>
          <a:lstStyle/>
          <a:p>
            <a:pPr algn="ctr">
              <a:spcBef>
                <a:spcPts val="600"/>
              </a:spcBef>
            </a:pPr>
            <a:r>
              <a:rPr lang="es-ES" sz="2700" b="1" dirty="0">
                <a:latin typeface="Comic Sans MS" pitchFamily="66" charset="0"/>
              </a:rPr>
              <a:t>“</a:t>
            </a:r>
            <a:r>
              <a:rPr lang="it-IT" sz="2700" b="1" dirty="0">
                <a:latin typeface="Comic Sans MS" pitchFamily="66" charset="0"/>
              </a:rPr>
              <a:t>La vera cortesia, unita alla verità e alla giustizia, rende la vita non solo utile, ma anche bella e profumata. Parole gentili, un aspetto gradevole e un volto allegro conferiscono al cristiano un fascino che rende la sua influenza quasi irresistibile. Dimenticando se stesso, nella luce, nella pace e nella felicità che costantemente trasmette agli altri, trova la vera gioia. Dimentichiamoci di noi stessi, impegnandoci sempre a portare gioia agli altri, ad alleviare i loro fardelli attraverso atti di tenera gentilezza e gesti di amore disinteressato.</a:t>
            </a:r>
            <a:r>
              <a:rPr lang="es-ES" sz="2700" b="1" dirty="0">
                <a:latin typeface="Comic Sans MS" pitchFamily="66" charset="0"/>
              </a:rPr>
              <a:t>”</a:t>
            </a:r>
          </a:p>
        </p:txBody>
      </p:sp>
      <p:sp>
        <p:nvSpPr>
          <p:cNvPr id="4" name="CuadroTexto 3">
            <a:extLst>
              <a:ext uri="{FF2B5EF4-FFF2-40B4-BE49-F238E27FC236}">
                <a16:creationId xmlns:a16="http://schemas.microsoft.com/office/drawing/2014/main" id="{F13D0363-7A7D-66B2-FF88-11E466648FCE}"/>
              </a:ext>
            </a:extLst>
          </p:cNvPr>
          <p:cNvSpPr txBox="1"/>
          <p:nvPr/>
        </p:nvSpPr>
        <p:spPr>
          <a:xfrm>
            <a:off x="4506226" y="1390474"/>
            <a:ext cx="4931736" cy="400110"/>
          </a:xfrm>
          <a:prstGeom prst="rect">
            <a:avLst/>
          </a:prstGeom>
          <a:noFill/>
        </p:spPr>
        <p:txBody>
          <a:bodyPr wrap="none" rtlCol="0">
            <a:spAutoFit/>
          </a:bodyPr>
          <a:lstStyle/>
          <a:p>
            <a:pPr algn="ctr"/>
            <a:r>
              <a:rPr lang="es-ES" sz="2000" b="1" dirty="0"/>
              <a:t>(E.G. White, </a:t>
            </a:r>
            <a:r>
              <a:rPr lang="es-ES" sz="2000" b="1" i="1" dirty="0" err="1"/>
              <a:t>Nei</a:t>
            </a:r>
            <a:r>
              <a:rPr lang="es-ES" sz="2000" b="1" i="1" dirty="0"/>
              <a:t> </a:t>
            </a:r>
            <a:r>
              <a:rPr lang="es-ES" sz="2000" b="1" i="1" dirty="0" err="1"/>
              <a:t>luoghi</a:t>
            </a:r>
            <a:r>
              <a:rPr lang="es-ES" sz="2000" b="1" i="1" dirty="0"/>
              <a:t> </a:t>
            </a:r>
            <a:r>
              <a:rPr lang="es-ES" sz="2000" b="1" i="1" dirty="0" err="1"/>
              <a:t>celesti</a:t>
            </a:r>
            <a:r>
              <a:rPr lang="es-ES" sz="2000" b="1" dirty="0"/>
              <a:t>, 22 </a:t>
            </a:r>
            <a:r>
              <a:rPr lang="es-ES" sz="2000" b="1" dirty="0" err="1"/>
              <a:t>giugno</a:t>
            </a:r>
            <a:r>
              <a:rPr lang="es-ES" sz="2000" b="1" dirty="0"/>
              <a:t>)</a:t>
            </a:r>
          </a:p>
        </p:txBody>
      </p:sp>
    </p:spTree>
    <p:extLst>
      <p:ext uri="{BB962C8B-B14F-4D97-AF65-F5344CB8AC3E}">
        <p14:creationId xmlns:p14="http://schemas.microsoft.com/office/powerpoint/2010/main" val="34876336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a:extLst>
            <a:ext uri="{FF2B5EF4-FFF2-40B4-BE49-F238E27FC236}">
              <a16:creationId xmlns:a16="http://schemas.microsoft.com/office/drawing/2014/main" id="{7C53E9F2-0DA7-2D49-0EA1-B3719B4BF779}"/>
            </a:ext>
          </a:extLst>
        </p:cNvPr>
        <p:cNvGrpSpPr/>
        <p:nvPr/>
      </p:nvGrpSpPr>
      <p:grpSpPr>
        <a:xfrm>
          <a:off x="0" y="0"/>
          <a:ext cx="0" cy="0"/>
          <a:chOff x="0" y="0"/>
          <a:chExt cx="0" cy="0"/>
        </a:xfrm>
      </p:grpSpPr>
      <p:sp>
        <p:nvSpPr>
          <p:cNvPr id="25" name="Rectangle 24">
            <a:extLst>
              <a:ext uri="{FF2B5EF4-FFF2-40B4-BE49-F238E27FC236}">
                <a16:creationId xmlns:a16="http://schemas.microsoft.com/office/drawing/2014/main" id="{5CB593EA-2F98-479F-B4C4-F366571FA6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9" name="Imagen 8" descr="Un grupo de personas posando delante de una pared verde&#10;&#10;El contenido generado por IA puede ser incorrecto.">
            <a:extLst>
              <a:ext uri="{FF2B5EF4-FFF2-40B4-BE49-F238E27FC236}">
                <a16:creationId xmlns:a16="http://schemas.microsoft.com/office/drawing/2014/main" id="{DB87A252-7B12-0CE5-EBC2-CA2AB10FF5AA}"/>
              </a:ext>
            </a:extLst>
          </p:cNvPr>
          <p:cNvPicPr>
            <a:picLocks noGrp="1" noRot="1" noChangeAspect="1" noMove="1" noResize="1" noEditPoints="1" noAdjustHandles="1" noChangeArrowheads="1" noChangeShapeType="1" noCrop="1"/>
          </p:cNvPicPr>
          <p:nvPr/>
        </p:nvPicPr>
        <p:blipFill rotWithShape="1">
          <a:blip r:embed="rId2" cstate="email">
            <a:extLst>
              <a:ext uri="{28A0092B-C50C-407E-A947-70E740481C1C}">
                <a14:useLocalDpi xmlns:a14="http://schemas.microsoft.com/office/drawing/2010/main"/>
              </a:ext>
            </a:extLst>
          </a:blip>
          <a:srcRect r="-35"/>
          <a:stretch>
            <a:fillRect/>
          </a:stretch>
        </p:blipFill>
        <p:spPr>
          <a:xfrm>
            <a:off x="1" y="1"/>
            <a:ext cx="2970465" cy="3383279"/>
          </a:xfrm>
          <a:prstGeom prst="rect">
            <a:avLst/>
          </a:prstGeom>
          <a:ln w="12700">
            <a:noFill/>
          </a:ln>
          <a:scene3d>
            <a:camera prst="orthographicFront"/>
            <a:lightRig rig="threePt" dir="t"/>
          </a:scene3d>
          <a:sp3d>
            <a:bevelT w="101600" prst="riblet"/>
          </a:sp3d>
        </p:spPr>
      </p:pic>
      <p:pic>
        <p:nvPicPr>
          <p:cNvPr id="13" name="Imagen 12" descr="Un grupo de personas con traje de color negro&#10;&#10;El contenido generado por IA puede ser incorrecto.">
            <a:extLst>
              <a:ext uri="{FF2B5EF4-FFF2-40B4-BE49-F238E27FC236}">
                <a16:creationId xmlns:a16="http://schemas.microsoft.com/office/drawing/2014/main" id="{E7331BA5-4BB2-3E1A-567F-312358887216}"/>
              </a:ext>
            </a:extLst>
          </p:cNvPr>
          <p:cNvPicPr>
            <a:picLocks noGrp="1" noRot="1" noChangeAspect="1" noMove="1" noResize="1" noEditPoints="1" noAdjustHandles="1" noChangeArrowheads="1" noChangeShapeType="1" noCrop="1"/>
          </p:cNvPicPr>
          <p:nvPr/>
        </p:nvPicPr>
        <p:blipFill rotWithShape="1">
          <a:blip r:embed="rId3" cstate="email">
            <a:extLst>
              <a:ext uri="{28A0092B-C50C-407E-A947-70E740481C1C}">
                <a14:useLocalDpi xmlns:a14="http://schemas.microsoft.com/office/drawing/2010/main"/>
              </a:ext>
            </a:extLst>
          </a:blip>
          <a:srcRect/>
          <a:stretch>
            <a:fillRect/>
          </a:stretch>
        </p:blipFill>
        <p:spPr>
          <a:xfrm>
            <a:off x="3072956" y="10"/>
            <a:ext cx="2970465" cy="3383268"/>
          </a:xfrm>
          <a:prstGeom prst="rect">
            <a:avLst/>
          </a:prstGeom>
          <a:ln w="12700">
            <a:noFill/>
          </a:ln>
          <a:scene3d>
            <a:camera prst="orthographicFront"/>
            <a:lightRig rig="threePt" dir="t"/>
          </a:scene3d>
          <a:sp3d>
            <a:bevelT w="101600" prst="riblet"/>
          </a:sp3d>
        </p:spPr>
      </p:pic>
      <p:pic>
        <p:nvPicPr>
          <p:cNvPr id="11" name="Imagen 10" descr="Un grupo de niños sentados en una mesa&#10;&#10;El contenido generado por IA puede ser incorrecto.">
            <a:extLst>
              <a:ext uri="{FF2B5EF4-FFF2-40B4-BE49-F238E27FC236}">
                <a16:creationId xmlns:a16="http://schemas.microsoft.com/office/drawing/2014/main" id="{4434607F-7ECA-E666-3FF0-B7A1BA1E43B4}"/>
              </a:ext>
            </a:extLst>
          </p:cNvPr>
          <p:cNvPicPr>
            <a:picLocks noGrp="1" noRot="1" noChangeAspect="1" noMove="1" noResize="1" noEditPoints="1" noAdjustHandles="1" noChangeArrowheads="1" noChangeShapeType="1" noCrop="1"/>
          </p:cNvPicPr>
          <p:nvPr/>
        </p:nvPicPr>
        <p:blipFill rotWithShape="1">
          <a:blip r:embed="rId4" cstate="email">
            <a:extLst>
              <a:ext uri="{28A0092B-C50C-407E-A947-70E740481C1C}">
                <a14:useLocalDpi xmlns:a14="http://schemas.microsoft.com/office/drawing/2010/main"/>
              </a:ext>
            </a:extLst>
          </a:blip>
          <a:srcRect/>
          <a:stretch>
            <a:fillRect/>
          </a:stretch>
        </p:blipFill>
        <p:spPr>
          <a:xfrm>
            <a:off x="6145909" y="10"/>
            <a:ext cx="2971800" cy="3383268"/>
          </a:xfrm>
          <a:prstGeom prst="rect">
            <a:avLst/>
          </a:prstGeom>
          <a:ln w="12700">
            <a:noFill/>
          </a:ln>
          <a:scene3d>
            <a:camera prst="orthographicFront"/>
            <a:lightRig rig="threePt" dir="t"/>
          </a:scene3d>
          <a:sp3d>
            <a:bevelT w="101600" prst="riblet"/>
          </a:sp3d>
        </p:spPr>
      </p:pic>
      <p:pic>
        <p:nvPicPr>
          <p:cNvPr id="3" name="Imagen 2" descr="Un par de personas sentadas en una mesa&#10;&#10;El contenido generado por IA puede ser incorrecto.">
            <a:extLst>
              <a:ext uri="{FF2B5EF4-FFF2-40B4-BE49-F238E27FC236}">
                <a16:creationId xmlns:a16="http://schemas.microsoft.com/office/drawing/2014/main" id="{077FD2DC-7D51-473D-DA0E-235A7F5738F7}"/>
              </a:ext>
            </a:extLst>
          </p:cNvPr>
          <p:cNvPicPr>
            <a:picLocks noGrp="1" noRot="1" noChangeAspect="1" noMove="1" noResize="1" noEditPoints="1" noAdjustHandles="1" noChangeArrowheads="1" noChangeShapeType="1" noCrop="1"/>
          </p:cNvPicPr>
          <p:nvPr/>
        </p:nvPicPr>
        <p:blipFill rotWithShape="1">
          <a:blip r:embed="rId5" cstate="email">
            <a:extLst>
              <a:ext uri="{28A0092B-C50C-407E-A947-70E740481C1C}">
                <a14:useLocalDpi xmlns:a14="http://schemas.microsoft.com/office/drawing/2010/main"/>
              </a:ext>
            </a:extLst>
          </a:blip>
          <a:srcRect/>
          <a:stretch>
            <a:fillRect/>
          </a:stretch>
        </p:blipFill>
        <p:spPr>
          <a:xfrm>
            <a:off x="9220200" y="10"/>
            <a:ext cx="2971800" cy="3383268"/>
          </a:xfrm>
          <a:prstGeom prst="rect">
            <a:avLst/>
          </a:prstGeom>
          <a:ln w="12700">
            <a:noFill/>
          </a:ln>
          <a:scene3d>
            <a:camera prst="orthographicFront"/>
            <a:lightRig rig="threePt" dir="t"/>
          </a:scene3d>
          <a:sp3d>
            <a:bevelT w="101600" prst="riblet"/>
          </a:sp3d>
        </p:spPr>
      </p:pic>
      <p:pic>
        <p:nvPicPr>
          <p:cNvPr id="7" name="Imagen 6" descr="Hombre parado junto a un grupo de personas en una tienda&#10;&#10;El contenido generado por IA puede ser incorrecto.">
            <a:extLst>
              <a:ext uri="{FF2B5EF4-FFF2-40B4-BE49-F238E27FC236}">
                <a16:creationId xmlns:a16="http://schemas.microsoft.com/office/drawing/2014/main" id="{6A551019-3C29-1F7C-9BC0-1FB4406D3909}"/>
              </a:ext>
            </a:extLst>
          </p:cNvPr>
          <p:cNvPicPr>
            <a:picLocks noGrp="1" noRot="1" noChangeAspect="1" noMove="1" noResize="1" noEditPoints="1" noAdjustHandles="1" noChangeArrowheads="1" noChangeShapeType="1" noCrop="1"/>
          </p:cNvPicPr>
          <p:nvPr/>
        </p:nvPicPr>
        <p:blipFill rotWithShape="1">
          <a:blip r:embed="rId6" cstate="email">
            <a:extLst>
              <a:ext uri="{28A0092B-C50C-407E-A947-70E740481C1C}">
                <a14:useLocalDpi xmlns:a14="http://schemas.microsoft.com/office/drawing/2010/main"/>
              </a:ext>
            </a:extLst>
          </a:blip>
          <a:srcRect/>
          <a:stretch>
            <a:fillRect/>
          </a:stretch>
        </p:blipFill>
        <p:spPr>
          <a:xfrm>
            <a:off x="-1017" y="3474720"/>
            <a:ext cx="2970465" cy="3383280"/>
          </a:xfrm>
          <a:prstGeom prst="rect">
            <a:avLst/>
          </a:prstGeom>
          <a:ln w="12700">
            <a:noFill/>
          </a:ln>
          <a:scene3d>
            <a:camera prst="orthographicFront"/>
            <a:lightRig rig="threePt" dir="t"/>
          </a:scene3d>
          <a:sp3d>
            <a:bevelT w="101600" prst="riblet"/>
          </a:sp3d>
        </p:spPr>
      </p:pic>
      <p:pic>
        <p:nvPicPr>
          <p:cNvPr id="5" name="Imagen 4" descr="Imagen que contiene persona, tabla, joven, hombre&#10;&#10;El contenido generado por IA puede ser incorrecto.">
            <a:extLst>
              <a:ext uri="{FF2B5EF4-FFF2-40B4-BE49-F238E27FC236}">
                <a16:creationId xmlns:a16="http://schemas.microsoft.com/office/drawing/2014/main" id="{91DC0E89-42EC-7831-CCC9-BE663BD73EDE}"/>
              </a:ext>
            </a:extLst>
          </p:cNvPr>
          <p:cNvPicPr>
            <a:picLocks noGrp="1" noRot="1" noChangeAspect="1" noMove="1" noResize="1" noEditPoints="1" noAdjustHandles="1" noChangeArrowheads="1" noChangeShapeType="1" noCrop="1"/>
          </p:cNvPicPr>
          <p:nvPr/>
        </p:nvPicPr>
        <p:blipFill>
          <a:blip r:embed="rId7" cstate="email">
            <a:extLst>
              <a:ext uri="{28A0092B-C50C-407E-A947-70E740481C1C}">
                <a14:useLocalDpi xmlns:a14="http://schemas.microsoft.com/office/drawing/2010/main"/>
              </a:ext>
            </a:extLst>
          </a:blip>
          <a:srcRect/>
          <a:stretch>
            <a:fillRect/>
          </a:stretch>
        </p:blipFill>
        <p:spPr>
          <a:xfrm>
            <a:off x="3059902" y="3474719"/>
            <a:ext cx="2970466" cy="3383280"/>
          </a:xfrm>
          <a:prstGeom prst="rect">
            <a:avLst/>
          </a:prstGeom>
          <a:ln w="12700">
            <a:noFill/>
          </a:ln>
          <a:scene3d>
            <a:camera prst="orthographicFront"/>
            <a:lightRig rig="threePt" dir="t"/>
          </a:scene3d>
          <a:sp3d>
            <a:bevelT w="101600" prst="riblet"/>
          </a:sp3d>
        </p:spPr>
      </p:pic>
      <p:sp>
        <p:nvSpPr>
          <p:cNvPr id="27" name="Rectangle 26">
            <a:extLst>
              <a:ext uri="{FF2B5EF4-FFF2-40B4-BE49-F238E27FC236}">
                <a16:creationId xmlns:a16="http://schemas.microsoft.com/office/drawing/2014/main" id="{39BEB6D0-9E4E-4221-93D1-74ABECEE9E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45910" y="3474720"/>
            <a:ext cx="6046090" cy="3383281"/>
          </a:xfrm>
          <a:prstGeom prst="rect">
            <a:avLst/>
          </a:prstGeom>
          <a:solidFill>
            <a:schemeClr val="bg2">
              <a:lumMod val="75000"/>
              <a:lumOff val="25000"/>
            </a:schemeClr>
          </a:solidFill>
          <a:ln w="12700">
            <a:noFill/>
          </a:ln>
          <a:scene3d>
            <a:camera prst="orthographicFront"/>
            <a:lightRig rig="threePt" dir="t"/>
          </a:scene3d>
          <a:sp3d>
            <a:bevelT w="1016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CuadroTexto 3">
            <a:extLst>
              <a:ext uri="{FF2B5EF4-FFF2-40B4-BE49-F238E27FC236}">
                <a16:creationId xmlns:a16="http://schemas.microsoft.com/office/drawing/2014/main" id="{7043659D-9DF9-CA08-3BAC-40D99F2C4F91}"/>
              </a:ext>
            </a:extLst>
          </p:cNvPr>
          <p:cNvSpPr txBox="1"/>
          <p:nvPr/>
        </p:nvSpPr>
        <p:spPr>
          <a:xfrm>
            <a:off x="6315065" y="3519754"/>
            <a:ext cx="5707781" cy="3293209"/>
          </a:xfrm>
          <a:prstGeom prst="rect">
            <a:avLst/>
          </a:prstGeom>
          <a:noFill/>
        </p:spPr>
        <p:txBody>
          <a:bodyPr wrap="square">
            <a:spAutoFit/>
            <a:scene3d>
              <a:camera prst="orthographicFront"/>
              <a:lightRig rig="threePt" dir="t"/>
            </a:scene3d>
            <a:sp3d extrusionH="57150">
              <a:bevelT w="38100" h="38100"/>
            </a:sp3d>
          </a:bodyPr>
          <a:lstStyle/>
          <a:p>
            <a:pPr lvl="0" algn="ctr">
              <a:spcBef>
                <a:spcPts val="1200"/>
              </a:spcBef>
              <a:defRPr/>
            </a:pPr>
            <a:r>
              <a:rPr kumimoji="0" lang="es-ES" sz="3600" b="1" i="0" u="none" strike="noStrike" kern="1200" cap="none" spc="0" normalizeH="0" baseline="0" noProof="0" dirty="0">
                <a:ln w="12700" cmpd="sng">
                  <a:noFill/>
                  <a:prstDash val="solid"/>
                </a:ln>
                <a:solidFill>
                  <a:srgbClr val="FFFF99"/>
                </a:solidFill>
                <a:effectLst>
                  <a:outerShdw blurRad="38100" dist="38100" dir="2700000" algn="tl">
                    <a:srgbClr val="000000">
                      <a:alpha val="43137"/>
                    </a:srgbClr>
                  </a:outerShdw>
                </a:effectLst>
                <a:uLnTx/>
                <a:uFillTx/>
                <a:latin typeface="Comic Sans MS" panose="030F0702030302020204" pitchFamily="66" charset="0"/>
                <a:ea typeface="+mn-ea"/>
                <a:cs typeface="+mn-cs"/>
              </a:rPr>
              <a:t>“</a:t>
            </a:r>
            <a:r>
              <a:rPr lang="it-IT" sz="3600" b="1" dirty="0">
                <a:ln w="12700" cmpd="sng">
                  <a:noFill/>
                  <a:prstDash val="solid"/>
                </a:ln>
                <a:solidFill>
                  <a:srgbClr val="FFFF99"/>
                </a:solidFill>
                <a:effectLst>
                  <a:outerShdw blurRad="38100" dist="38100" dir="2700000" algn="tl">
                    <a:srgbClr val="000000">
                      <a:alpha val="43137"/>
                    </a:srgbClr>
                  </a:outerShdw>
                </a:effectLst>
                <a:latin typeface="Comic Sans MS" panose="030F0702030302020204" pitchFamily="66" charset="0"/>
              </a:rPr>
              <a:t>Il vostro parlare sia sempre con grazia, condito con sale, per sapere come vi conviene rispondere a ciascuno.</a:t>
            </a:r>
            <a:r>
              <a:rPr kumimoji="0" lang="es-ES" sz="3600" b="1" i="0" u="none" strike="noStrike" kern="1200" cap="none" spc="0" normalizeH="0" baseline="0" noProof="0" dirty="0">
                <a:ln w="12700" cmpd="sng">
                  <a:noFill/>
                  <a:prstDash val="solid"/>
                </a:ln>
                <a:solidFill>
                  <a:srgbClr val="FFFF99"/>
                </a:solidFill>
                <a:effectLst>
                  <a:outerShdw blurRad="38100" dist="38100" dir="2700000" algn="tl">
                    <a:srgbClr val="000000">
                      <a:alpha val="43137"/>
                    </a:srgbClr>
                  </a:outerShdw>
                </a:effectLst>
                <a:uLnTx/>
                <a:uFillTx/>
                <a:latin typeface="Comic Sans MS" panose="030F0702030302020204" pitchFamily="66" charset="0"/>
                <a:ea typeface="+mn-ea"/>
                <a:cs typeface="+mn-cs"/>
              </a:rPr>
              <a:t>” </a:t>
            </a:r>
            <a:r>
              <a:rPr kumimoji="0" lang="es-ES" sz="2800" b="1" i="0" u="none" strike="noStrike" kern="1200" cap="none" spc="0" normalizeH="0" baseline="0" noProof="0" dirty="0">
                <a:ln w="12700" cmpd="sng">
                  <a:noFill/>
                  <a:prstDash val="solid"/>
                </a:ln>
                <a:solidFill>
                  <a:srgbClr val="FFFF99"/>
                </a:solidFill>
                <a:effectLst>
                  <a:outerShdw blurRad="38100" dist="38100" dir="2700000" algn="tl">
                    <a:srgbClr val="000000">
                      <a:alpha val="43137"/>
                    </a:srgbClr>
                  </a:outerShdw>
                </a:effectLst>
                <a:uLnTx/>
                <a:uFillTx/>
                <a:latin typeface="Comic Sans MS" panose="030F0702030302020204" pitchFamily="66" charset="0"/>
                <a:ea typeface="+mn-ea"/>
                <a:cs typeface="+mn-cs"/>
              </a:rPr>
              <a:t>Colossesi 4:6</a:t>
            </a:r>
          </a:p>
        </p:txBody>
      </p:sp>
    </p:spTree>
    <p:extLst>
      <p:ext uri="{BB962C8B-B14F-4D97-AF65-F5344CB8AC3E}">
        <p14:creationId xmlns:p14="http://schemas.microsoft.com/office/powerpoint/2010/main" val="2177441943"/>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a:extLst>
            <a:ext uri="{FF2B5EF4-FFF2-40B4-BE49-F238E27FC236}">
              <a16:creationId xmlns:a16="http://schemas.microsoft.com/office/drawing/2014/main" id="{F14495E8-96AB-468E-1F4E-29C20C7CA618}"/>
            </a:ext>
          </a:extLst>
        </p:cNvPr>
        <p:cNvGrpSpPr/>
        <p:nvPr/>
      </p:nvGrpSpPr>
      <p:grpSpPr>
        <a:xfrm>
          <a:off x="0" y="0"/>
          <a:ext cx="0" cy="0"/>
          <a:chOff x="0" y="0"/>
          <a:chExt cx="0" cy="0"/>
        </a:xfrm>
      </p:grpSpPr>
      <p:sp>
        <p:nvSpPr>
          <p:cNvPr id="2" name="CuadroTexto 1">
            <a:extLst>
              <a:ext uri="{FF2B5EF4-FFF2-40B4-BE49-F238E27FC236}">
                <a16:creationId xmlns:a16="http://schemas.microsoft.com/office/drawing/2014/main" id="{2FA00F84-9612-4F7C-2F13-556BC5010BD0}"/>
              </a:ext>
            </a:extLst>
          </p:cNvPr>
          <p:cNvSpPr txBox="1"/>
          <p:nvPr/>
        </p:nvSpPr>
        <p:spPr>
          <a:xfrm>
            <a:off x="5391148" y="4280702"/>
            <a:ext cx="6509907" cy="2092881"/>
          </a:xfrm>
          <a:prstGeom prst="rect">
            <a:avLst/>
          </a:prstGeom>
          <a:noFill/>
        </p:spPr>
        <p:txBody>
          <a:bodyPr wrap="square" rtlCol="0">
            <a:spAutoFit/>
            <a:scene3d>
              <a:camera prst="orthographicFront"/>
              <a:lightRig rig="threePt" dir="t"/>
            </a:scene3d>
            <a:sp3d extrusionH="57150">
              <a:bevelT w="38100" h="38100"/>
            </a:sp3d>
          </a:bodyPr>
          <a:lstStyle/>
          <a:p>
            <a:pPr>
              <a:spcBef>
                <a:spcPts val="1200"/>
              </a:spcBef>
            </a:pPr>
            <a:r>
              <a:rPr lang="es-ES" b="1" dirty="0">
                <a:solidFill>
                  <a:srgbClr val="994B00"/>
                </a:solidFill>
              </a:rPr>
              <a:t>Relazioni tra coniugi (</a:t>
            </a:r>
            <a:r>
              <a:rPr lang="es-ES" b="1" dirty="0" err="1">
                <a:solidFill>
                  <a:srgbClr val="994B00"/>
                </a:solidFill>
              </a:rPr>
              <a:t>Colossesi</a:t>
            </a:r>
            <a:r>
              <a:rPr lang="es-ES" b="1" dirty="0">
                <a:solidFill>
                  <a:srgbClr val="994B00"/>
                </a:solidFill>
              </a:rPr>
              <a:t> 3:18,19)</a:t>
            </a:r>
          </a:p>
          <a:p>
            <a:pPr>
              <a:spcBef>
                <a:spcPts val="1200"/>
              </a:spcBef>
            </a:pPr>
            <a:r>
              <a:rPr lang="es-ES" b="1" dirty="0">
                <a:solidFill>
                  <a:srgbClr val="399600"/>
                </a:solidFill>
              </a:rPr>
              <a:t>Relazioni tra genitori e figli (</a:t>
            </a:r>
            <a:r>
              <a:rPr lang="es-ES" b="1" dirty="0" err="1">
                <a:solidFill>
                  <a:srgbClr val="399600"/>
                </a:solidFill>
              </a:rPr>
              <a:t>Colossesi</a:t>
            </a:r>
            <a:r>
              <a:rPr lang="es-ES" b="1" dirty="0">
                <a:solidFill>
                  <a:srgbClr val="399600"/>
                </a:solidFill>
              </a:rPr>
              <a:t> 3:20,21)</a:t>
            </a:r>
          </a:p>
          <a:p>
            <a:pPr>
              <a:spcBef>
                <a:spcPts val="1200"/>
              </a:spcBef>
            </a:pPr>
            <a:r>
              <a:rPr lang="es-ES" b="1" dirty="0">
                <a:solidFill>
                  <a:srgbClr val="00A47B"/>
                </a:solidFill>
              </a:rPr>
              <a:t>Relazioni lavorative (Colossesi 3:22-25; 4:1)</a:t>
            </a:r>
          </a:p>
          <a:p>
            <a:pPr>
              <a:spcBef>
                <a:spcPts val="1200"/>
              </a:spcBef>
            </a:pPr>
            <a:r>
              <a:rPr lang="es-ES" b="1" dirty="0">
                <a:solidFill>
                  <a:srgbClr val="8D009D"/>
                </a:solidFill>
              </a:rPr>
              <a:t>Relazioni nella Chiesa (Colosssi 4:2-4)</a:t>
            </a:r>
          </a:p>
          <a:p>
            <a:pPr>
              <a:spcBef>
                <a:spcPts val="1200"/>
              </a:spcBef>
            </a:pPr>
            <a:r>
              <a:rPr lang="es-ES" b="1" dirty="0">
                <a:solidFill>
                  <a:srgbClr val="B70066"/>
                </a:solidFill>
              </a:rPr>
              <a:t>Relazioni con gli increduli (</a:t>
            </a:r>
            <a:r>
              <a:rPr lang="es-ES" b="1" dirty="0" err="1">
                <a:solidFill>
                  <a:srgbClr val="B70066"/>
                </a:solidFill>
              </a:rPr>
              <a:t>Colossesi</a:t>
            </a:r>
            <a:r>
              <a:rPr lang="es-ES" b="1" dirty="0">
                <a:solidFill>
                  <a:srgbClr val="B70066"/>
                </a:solidFill>
              </a:rPr>
              <a:t> 4:5,6)</a:t>
            </a:r>
          </a:p>
        </p:txBody>
      </p:sp>
      <p:sp>
        <p:nvSpPr>
          <p:cNvPr id="3" name="CuadroTexto 2">
            <a:extLst>
              <a:ext uri="{FF2B5EF4-FFF2-40B4-BE49-F238E27FC236}">
                <a16:creationId xmlns:a16="http://schemas.microsoft.com/office/drawing/2014/main" id="{22DA995C-21D9-F2E5-092A-D4D0EB012166}"/>
              </a:ext>
            </a:extLst>
          </p:cNvPr>
          <p:cNvSpPr txBox="1"/>
          <p:nvPr/>
        </p:nvSpPr>
        <p:spPr>
          <a:xfrm>
            <a:off x="1" y="81826"/>
            <a:ext cx="6410030" cy="923330"/>
          </a:xfrm>
          <a:prstGeom prst="rect">
            <a:avLst/>
          </a:prstGeom>
          <a:noFill/>
        </p:spPr>
        <p:txBody>
          <a:bodyPr wrap="square" rtlCol="0">
            <a:spAutoFit/>
          </a:bodyPr>
          <a:lstStyle/>
          <a:p>
            <a:pPr>
              <a:spcBef>
                <a:spcPts val="600"/>
              </a:spcBef>
            </a:pPr>
            <a:r>
              <a:rPr lang="it-IT" b="1" dirty="0">
                <a:solidFill>
                  <a:schemeClr val="bg1"/>
                </a:solidFill>
                <a:effectLst>
                  <a:glow rad="127000">
                    <a:srgbClr val="221700"/>
                  </a:glow>
                </a:effectLst>
              </a:rPr>
              <a:t>Nella parte più pratica della sua lettera, Paolo affronta il tema delle relazioni interpersonali in vari ambienti di influenza</a:t>
            </a:r>
            <a:r>
              <a:rPr lang="es-ES" b="1" dirty="0">
                <a:solidFill>
                  <a:schemeClr val="bg1"/>
                </a:solidFill>
                <a:effectLst>
                  <a:glow rad="127000">
                    <a:srgbClr val="221700"/>
                  </a:glow>
                </a:effectLst>
              </a:rPr>
              <a:t>.</a:t>
            </a:r>
          </a:p>
        </p:txBody>
      </p:sp>
      <p:sp>
        <p:nvSpPr>
          <p:cNvPr id="11" name="CuadroTexto 10">
            <a:extLst>
              <a:ext uri="{FF2B5EF4-FFF2-40B4-BE49-F238E27FC236}">
                <a16:creationId xmlns:a16="http://schemas.microsoft.com/office/drawing/2014/main" id="{AC1E7CC0-8063-2B7F-A9B7-C36B1068576D}"/>
              </a:ext>
            </a:extLst>
          </p:cNvPr>
          <p:cNvSpPr txBox="1"/>
          <p:nvPr/>
        </p:nvSpPr>
        <p:spPr>
          <a:xfrm>
            <a:off x="1" y="2405539"/>
            <a:ext cx="6095999" cy="923330"/>
          </a:xfrm>
          <a:prstGeom prst="rect">
            <a:avLst/>
          </a:prstGeom>
          <a:noFill/>
        </p:spPr>
        <p:txBody>
          <a:bodyPr wrap="square">
            <a:spAutoFit/>
          </a:bodyPr>
          <a:lstStyle/>
          <a:p>
            <a:pPr>
              <a:spcBef>
                <a:spcPts val="600"/>
              </a:spcBef>
            </a:pPr>
            <a:r>
              <a:rPr lang="it-IT" b="1" dirty="0">
                <a:solidFill>
                  <a:schemeClr val="bg1"/>
                </a:solidFill>
                <a:effectLst>
                  <a:glow rad="127000">
                    <a:srgbClr val="221700"/>
                  </a:glow>
                </a:effectLst>
              </a:rPr>
              <a:t>Paolo ci fornisce principi utili per migliorare i rapporti tra coniugi, tra genitori e figli, tra padroni e schiavi, tra fratelli e sorelle della Chiesa, tra credenti e non credenti.</a:t>
            </a:r>
            <a:endParaRPr lang="es-ES" b="1" dirty="0">
              <a:solidFill>
                <a:schemeClr val="bg1"/>
              </a:solidFill>
              <a:effectLst>
                <a:glow rad="127000">
                  <a:srgbClr val="221700"/>
                </a:glow>
              </a:effectLst>
            </a:endParaRPr>
          </a:p>
        </p:txBody>
      </p:sp>
      <p:sp>
        <p:nvSpPr>
          <p:cNvPr id="14" name="CuadroTexto 13">
            <a:extLst>
              <a:ext uri="{FF2B5EF4-FFF2-40B4-BE49-F238E27FC236}">
                <a16:creationId xmlns:a16="http://schemas.microsoft.com/office/drawing/2014/main" id="{1531CDAC-61E5-0466-FAB2-9C35D2002F61}"/>
              </a:ext>
            </a:extLst>
          </p:cNvPr>
          <p:cNvSpPr txBox="1"/>
          <p:nvPr/>
        </p:nvSpPr>
        <p:spPr>
          <a:xfrm>
            <a:off x="0" y="1117276"/>
            <a:ext cx="6296025" cy="1200329"/>
          </a:xfrm>
          <a:prstGeom prst="rect">
            <a:avLst/>
          </a:prstGeom>
          <a:noFill/>
        </p:spPr>
        <p:txBody>
          <a:bodyPr wrap="square">
            <a:spAutoFit/>
          </a:bodyPr>
          <a:lstStyle/>
          <a:p>
            <a:pPr>
              <a:spcBef>
                <a:spcPts val="600"/>
              </a:spcBef>
            </a:pPr>
            <a:r>
              <a:rPr lang="it-IT" b="1">
                <a:solidFill>
                  <a:schemeClr val="bg1"/>
                </a:solidFill>
                <a:effectLst>
                  <a:glow rad="127000">
                    <a:srgbClr val="221700"/>
                  </a:glow>
                </a:effectLst>
              </a:rPr>
              <a:t>Le relazioni causano tensioni e discussioni. Pertanto, ci deve essere una concordanza, un accordo generale su valori, scopi e obiettivi.</a:t>
            </a:r>
            <a:endParaRPr lang="es-ES" b="1" dirty="0">
              <a:solidFill>
                <a:schemeClr val="bg1"/>
              </a:solidFill>
              <a:effectLst>
                <a:glow rad="127000">
                  <a:srgbClr val="221700"/>
                </a:glow>
              </a:effectLst>
            </a:endParaRPr>
          </a:p>
        </p:txBody>
      </p:sp>
      <p:pic>
        <p:nvPicPr>
          <p:cNvPr id="36" name="Imagen 35" descr="Forma&#10;&#10;El contenido generado por IA puede ser incorrecto.">
            <a:extLst>
              <a:ext uri="{FF2B5EF4-FFF2-40B4-BE49-F238E27FC236}">
                <a16:creationId xmlns:a16="http://schemas.microsoft.com/office/drawing/2014/main" id="{6D26DF65-5562-76C1-8C9F-11FD1475FFD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16200000" flipH="1">
            <a:off x="5082168" y="5600187"/>
            <a:ext cx="231734" cy="386224"/>
          </a:xfrm>
          <a:prstGeom prst="rect">
            <a:avLst/>
          </a:prstGeom>
          <a:effectLst>
            <a:outerShdw blurRad="50800" dist="38100" dir="8100000" algn="tr" rotWithShape="0">
              <a:prstClr val="black">
                <a:alpha val="40000"/>
              </a:prstClr>
            </a:outerShdw>
          </a:effectLst>
        </p:spPr>
      </p:pic>
      <p:pic>
        <p:nvPicPr>
          <p:cNvPr id="37" name="Imagen 36" descr="Forma&#10;&#10;El contenido generado por IA puede ser incorrecto.">
            <a:extLst>
              <a:ext uri="{FF2B5EF4-FFF2-40B4-BE49-F238E27FC236}">
                <a16:creationId xmlns:a16="http://schemas.microsoft.com/office/drawing/2014/main" id="{4A6A2FD6-23CB-1F5C-8C4E-820EE65179E4}"/>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6200000" flipH="1">
            <a:off x="5082170" y="5135771"/>
            <a:ext cx="231734" cy="386224"/>
          </a:xfrm>
          <a:prstGeom prst="rect">
            <a:avLst/>
          </a:prstGeom>
          <a:effectLst>
            <a:outerShdw blurRad="50800" dist="38100" dir="8100000" algn="tr" rotWithShape="0">
              <a:prstClr val="black">
                <a:alpha val="40000"/>
              </a:prstClr>
            </a:outerShdw>
          </a:effectLst>
        </p:spPr>
      </p:pic>
      <p:pic>
        <p:nvPicPr>
          <p:cNvPr id="38" name="Imagen 37" descr="Forma&#10;&#10;El contenido generado por IA puede ser incorrecto.">
            <a:extLst>
              <a:ext uri="{FF2B5EF4-FFF2-40B4-BE49-F238E27FC236}">
                <a16:creationId xmlns:a16="http://schemas.microsoft.com/office/drawing/2014/main" id="{8BFB11B1-BAAA-7574-850A-E515D2B92D72}"/>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rot="16200000">
            <a:off x="5082170" y="4729992"/>
            <a:ext cx="231733" cy="386222"/>
          </a:xfrm>
          <a:prstGeom prst="rect">
            <a:avLst/>
          </a:prstGeom>
          <a:effectLst>
            <a:outerShdw blurRad="50800" dist="38100" dir="8100000" algn="tr" rotWithShape="0">
              <a:prstClr val="black">
                <a:alpha val="40000"/>
              </a:prstClr>
            </a:outerShdw>
          </a:effectLst>
        </p:spPr>
      </p:pic>
      <p:pic>
        <p:nvPicPr>
          <p:cNvPr id="41" name="Imagen 40" descr="Forma&#10;&#10;El contenido generado por IA puede ser incorrecto.">
            <a:extLst>
              <a:ext uri="{FF2B5EF4-FFF2-40B4-BE49-F238E27FC236}">
                <a16:creationId xmlns:a16="http://schemas.microsoft.com/office/drawing/2014/main" id="{8F7042E2-DC14-91CB-A944-3345596D60E3}"/>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rot="16200000">
            <a:off x="5082170" y="4271641"/>
            <a:ext cx="231733" cy="386222"/>
          </a:xfrm>
          <a:prstGeom prst="rect">
            <a:avLst/>
          </a:prstGeom>
          <a:effectLst>
            <a:outerShdw blurRad="50800" dist="38100" dir="8100000" algn="tr" rotWithShape="0">
              <a:prstClr val="black">
                <a:alpha val="40000"/>
              </a:prstClr>
            </a:outerShdw>
          </a:effectLst>
        </p:spPr>
      </p:pic>
      <p:pic>
        <p:nvPicPr>
          <p:cNvPr id="42" name="Imagen 41" descr="Forma&#10;&#10;El contenido generado por IA puede ser incorrecto.">
            <a:extLst>
              <a:ext uri="{FF2B5EF4-FFF2-40B4-BE49-F238E27FC236}">
                <a16:creationId xmlns:a16="http://schemas.microsoft.com/office/drawing/2014/main" id="{36623895-6DDB-4CC6-073C-7369F43A6AC2}"/>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rot="16200000" flipH="1">
            <a:off x="5082168" y="6008543"/>
            <a:ext cx="231734" cy="386224"/>
          </a:xfrm>
          <a:prstGeom prst="rect">
            <a:avLst/>
          </a:prstGeom>
          <a:effectLst>
            <a:outerShdw blurRad="50800" dist="38100" dir="8100000" algn="tr" rotWithShape="0">
              <a:prstClr val="black">
                <a:alpha val="40000"/>
              </a:prstClr>
            </a:outerShdw>
          </a:effectLst>
        </p:spPr>
      </p:pic>
      <p:pic>
        <p:nvPicPr>
          <p:cNvPr id="1026" name="Picture 2" descr="C:\DATOS PC CLAUDIO\IGLESIA\Escuela Sabatica - ppt lecciones\2026\1 TRIMESTRE\leccion 12\Immagine2.jpg"/>
          <p:cNvPicPr>
            <a:picLocks noChangeAspect="1" noChangeArrowheads="1"/>
          </p:cNvPicPr>
          <p:nvPr/>
        </p:nvPicPr>
        <p:blipFill>
          <a:blip r:embed="rId8" cstate="email"/>
          <a:srcRect/>
          <a:stretch>
            <a:fillRect/>
          </a:stretch>
        </p:blipFill>
        <p:spPr bwMode="auto">
          <a:xfrm>
            <a:off x="6214883" y="271145"/>
            <a:ext cx="5834062" cy="3219450"/>
          </a:xfrm>
          <a:prstGeom prst="rect">
            <a:avLst/>
          </a:prstGeom>
          <a:noFill/>
        </p:spPr>
      </p:pic>
      <p:pic>
        <p:nvPicPr>
          <p:cNvPr id="1027" name="Picture 3" descr="C:\DATOS PC CLAUDIO\IGLESIA\Escuela Sabatica - ppt lecciones\2026\1 TRIMESTRE\leccion 12\Immagine3.jpg"/>
          <p:cNvPicPr>
            <a:picLocks noChangeAspect="1" noChangeArrowheads="1"/>
          </p:cNvPicPr>
          <p:nvPr/>
        </p:nvPicPr>
        <p:blipFill>
          <a:blip r:embed="rId9" cstate="email"/>
          <a:srcRect/>
          <a:stretch>
            <a:fillRect/>
          </a:stretch>
        </p:blipFill>
        <p:spPr bwMode="auto">
          <a:xfrm>
            <a:off x="181792" y="3833087"/>
            <a:ext cx="4237038" cy="2998787"/>
          </a:xfrm>
          <a:prstGeom prst="rect">
            <a:avLst/>
          </a:prstGeom>
          <a:noFill/>
        </p:spPr>
      </p:pic>
    </p:spTree>
    <p:extLst>
      <p:ext uri="{BB962C8B-B14F-4D97-AF65-F5344CB8AC3E}">
        <p14:creationId xmlns:p14="http://schemas.microsoft.com/office/powerpoint/2010/main" val="9751826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iterate type="lt">
                                    <p:tmPct val="5000"/>
                                  </p:iterate>
                                  <p:childTnLst>
                                    <p:set>
                                      <p:cBhvr>
                                        <p:cTn id="6" dur="1" fill="hold">
                                          <p:stCondLst>
                                            <p:cond delay="0"/>
                                          </p:stCondLst>
                                        </p:cTn>
                                        <p:tgtEl>
                                          <p:spTgt spid="1026"/>
                                        </p:tgtEl>
                                        <p:attrNameLst>
                                          <p:attrName>style.visibility</p:attrName>
                                        </p:attrNameLst>
                                      </p:cBhvr>
                                      <p:to>
                                        <p:strVal val="visible"/>
                                      </p:to>
                                    </p:set>
                                    <p:anim calcmode="lin" valueType="num">
                                      <p:cBhvr>
                                        <p:cTn id="7" dur="1000" fill="hold"/>
                                        <p:tgtEl>
                                          <p:spTgt spid="1026"/>
                                        </p:tgtEl>
                                        <p:attrNameLst>
                                          <p:attrName>ppt_w</p:attrName>
                                        </p:attrNameLst>
                                      </p:cBhvr>
                                      <p:tavLst>
                                        <p:tav tm="0">
                                          <p:val>
                                            <p:fltVal val="0"/>
                                          </p:val>
                                        </p:tav>
                                        <p:tav tm="100000">
                                          <p:val>
                                            <p:strVal val="#ppt_w"/>
                                          </p:val>
                                        </p:tav>
                                      </p:tavLst>
                                    </p:anim>
                                    <p:anim calcmode="lin" valueType="num">
                                      <p:cBhvr>
                                        <p:cTn id="8" dur="1000" fill="hold"/>
                                        <p:tgtEl>
                                          <p:spTgt spid="1026"/>
                                        </p:tgtEl>
                                        <p:attrNameLst>
                                          <p:attrName>ppt_h</p:attrName>
                                        </p:attrNameLst>
                                      </p:cBhvr>
                                      <p:tavLst>
                                        <p:tav tm="0">
                                          <p:val>
                                            <p:fltVal val="0"/>
                                          </p:val>
                                        </p:tav>
                                        <p:tav tm="100000">
                                          <p:val>
                                            <p:strVal val="#ppt_h"/>
                                          </p:val>
                                        </p:tav>
                                      </p:tavLst>
                                    </p:anim>
                                    <p:anim calcmode="lin" valueType="num">
                                      <p:cBhvr>
                                        <p:cTn id="9" dur="1000" fill="hold"/>
                                        <p:tgtEl>
                                          <p:spTgt spid="1026"/>
                                        </p:tgtEl>
                                        <p:attrNameLst>
                                          <p:attrName>style.rotation</p:attrName>
                                        </p:attrNameLst>
                                      </p:cBhvr>
                                      <p:tavLst>
                                        <p:tav tm="0">
                                          <p:val>
                                            <p:fltVal val="90"/>
                                          </p:val>
                                        </p:tav>
                                        <p:tav tm="100000">
                                          <p:val>
                                            <p:fltVal val="0"/>
                                          </p:val>
                                        </p:tav>
                                      </p:tavLst>
                                    </p:anim>
                                    <p:animEffect transition="in" filter="fade">
                                      <p:cBhvr>
                                        <p:cTn id="10" dur="1000"/>
                                        <p:tgtEl>
                                          <p:spTgt spid="1026"/>
                                        </p:tgtEl>
                                      </p:cBhvr>
                                    </p:animEffect>
                                  </p:childTnLst>
                                </p:cTn>
                              </p:par>
                            </p:childTnLst>
                          </p:cTn>
                        </p:par>
                        <p:par>
                          <p:cTn id="11" fill="hold">
                            <p:stCondLst>
                              <p:cond delay="1000"/>
                            </p:stCondLst>
                            <p:childTnLst>
                              <p:par>
                                <p:cTn id="12" presetID="22" presetClass="entr" presetSubtype="8"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left)">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left)">
                                      <p:cBhvr>
                                        <p:cTn id="19" dur="500"/>
                                        <p:tgtEl>
                                          <p:spTgt spid="14"/>
                                        </p:tgtEl>
                                      </p:cBhvr>
                                    </p:animEffect>
                                  </p:childTnLst>
                                </p:cTn>
                              </p:par>
                            </p:childTnLst>
                          </p:cTn>
                        </p:par>
                      </p:childTnLst>
                    </p:cTn>
                  </p:par>
                  <p:par>
                    <p:cTn id="20" fill="hold">
                      <p:stCondLst>
                        <p:cond delay="indefinite"/>
                      </p:stCondLst>
                      <p:childTnLst>
                        <p:par>
                          <p:cTn id="21" fill="hold">
                            <p:stCondLst>
                              <p:cond delay="0"/>
                            </p:stCondLst>
                            <p:childTnLst>
                              <p:par>
                                <p:cTn id="22" presetID="31" presetClass="entr" presetSubtype="0" fill="hold" nodeType="clickEffect">
                                  <p:stCondLst>
                                    <p:cond delay="0"/>
                                  </p:stCondLst>
                                  <p:iterate type="lt">
                                    <p:tmPct val="5000"/>
                                  </p:iterate>
                                  <p:childTnLst>
                                    <p:set>
                                      <p:cBhvr>
                                        <p:cTn id="23" dur="1" fill="hold">
                                          <p:stCondLst>
                                            <p:cond delay="0"/>
                                          </p:stCondLst>
                                        </p:cTn>
                                        <p:tgtEl>
                                          <p:spTgt spid="1027"/>
                                        </p:tgtEl>
                                        <p:attrNameLst>
                                          <p:attrName>style.visibility</p:attrName>
                                        </p:attrNameLst>
                                      </p:cBhvr>
                                      <p:to>
                                        <p:strVal val="visible"/>
                                      </p:to>
                                    </p:set>
                                    <p:anim calcmode="lin" valueType="num">
                                      <p:cBhvr>
                                        <p:cTn id="24" dur="1000" fill="hold"/>
                                        <p:tgtEl>
                                          <p:spTgt spid="1027"/>
                                        </p:tgtEl>
                                        <p:attrNameLst>
                                          <p:attrName>ppt_w</p:attrName>
                                        </p:attrNameLst>
                                      </p:cBhvr>
                                      <p:tavLst>
                                        <p:tav tm="0">
                                          <p:val>
                                            <p:fltVal val="0"/>
                                          </p:val>
                                        </p:tav>
                                        <p:tav tm="100000">
                                          <p:val>
                                            <p:strVal val="#ppt_w"/>
                                          </p:val>
                                        </p:tav>
                                      </p:tavLst>
                                    </p:anim>
                                    <p:anim calcmode="lin" valueType="num">
                                      <p:cBhvr>
                                        <p:cTn id="25" dur="1000" fill="hold"/>
                                        <p:tgtEl>
                                          <p:spTgt spid="1027"/>
                                        </p:tgtEl>
                                        <p:attrNameLst>
                                          <p:attrName>ppt_h</p:attrName>
                                        </p:attrNameLst>
                                      </p:cBhvr>
                                      <p:tavLst>
                                        <p:tav tm="0">
                                          <p:val>
                                            <p:fltVal val="0"/>
                                          </p:val>
                                        </p:tav>
                                        <p:tav tm="100000">
                                          <p:val>
                                            <p:strVal val="#ppt_h"/>
                                          </p:val>
                                        </p:tav>
                                      </p:tavLst>
                                    </p:anim>
                                    <p:anim calcmode="lin" valueType="num">
                                      <p:cBhvr>
                                        <p:cTn id="26" dur="1000" fill="hold"/>
                                        <p:tgtEl>
                                          <p:spTgt spid="1027"/>
                                        </p:tgtEl>
                                        <p:attrNameLst>
                                          <p:attrName>style.rotation</p:attrName>
                                        </p:attrNameLst>
                                      </p:cBhvr>
                                      <p:tavLst>
                                        <p:tav tm="0">
                                          <p:val>
                                            <p:fltVal val="90"/>
                                          </p:val>
                                        </p:tav>
                                        <p:tav tm="100000">
                                          <p:val>
                                            <p:fltVal val="0"/>
                                          </p:val>
                                        </p:tav>
                                      </p:tavLst>
                                    </p:anim>
                                    <p:animEffect transition="in" filter="fade">
                                      <p:cBhvr>
                                        <p:cTn id="27" dur="1000"/>
                                        <p:tgtEl>
                                          <p:spTgt spid="1027"/>
                                        </p:tgtEl>
                                      </p:cBhvr>
                                    </p:animEffect>
                                  </p:childTnLst>
                                </p:cTn>
                              </p:par>
                            </p:childTnLst>
                          </p:cTn>
                        </p:par>
                        <p:par>
                          <p:cTn id="28" fill="hold">
                            <p:stCondLst>
                              <p:cond delay="1000"/>
                            </p:stCondLst>
                            <p:childTnLst>
                              <p:par>
                                <p:cTn id="29" presetID="22" presetClass="entr" presetSubtype="8"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wipe(left)">
                                      <p:cBhvr>
                                        <p:cTn id="31" dur="500"/>
                                        <p:tgtEl>
                                          <p:spTgt spid="11"/>
                                        </p:tgtEl>
                                      </p:cBhvr>
                                    </p:animEffect>
                                  </p:childTnLst>
                                </p:cTn>
                              </p:par>
                            </p:childTnLst>
                          </p:cTn>
                        </p:par>
                      </p:childTnLst>
                    </p:cTn>
                  </p:par>
                  <p:par>
                    <p:cTn id="32" fill="hold">
                      <p:stCondLst>
                        <p:cond delay="indefinite"/>
                      </p:stCondLst>
                      <p:childTnLst>
                        <p:par>
                          <p:cTn id="33" fill="hold">
                            <p:stCondLst>
                              <p:cond delay="0"/>
                            </p:stCondLst>
                            <p:childTnLst>
                              <p:par>
                                <p:cTn id="34" presetID="49" presetClass="entr" presetSubtype="0" decel="100000" fill="hold" nodeType="clickEffect">
                                  <p:stCondLst>
                                    <p:cond delay="0"/>
                                  </p:stCondLst>
                                  <p:childTnLst>
                                    <p:set>
                                      <p:cBhvr>
                                        <p:cTn id="35" dur="1" fill="hold">
                                          <p:stCondLst>
                                            <p:cond delay="0"/>
                                          </p:stCondLst>
                                        </p:cTn>
                                        <p:tgtEl>
                                          <p:spTgt spid="41"/>
                                        </p:tgtEl>
                                        <p:attrNameLst>
                                          <p:attrName>style.visibility</p:attrName>
                                        </p:attrNameLst>
                                      </p:cBhvr>
                                      <p:to>
                                        <p:strVal val="visible"/>
                                      </p:to>
                                    </p:set>
                                    <p:anim calcmode="lin" valueType="num">
                                      <p:cBhvr>
                                        <p:cTn id="36" dur="500" fill="hold"/>
                                        <p:tgtEl>
                                          <p:spTgt spid="41"/>
                                        </p:tgtEl>
                                        <p:attrNameLst>
                                          <p:attrName>ppt_w</p:attrName>
                                        </p:attrNameLst>
                                      </p:cBhvr>
                                      <p:tavLst>
                                        <p:tav tm="0">
                                          <p:val>
                                            <p:fltVal val="0"/>
                                          </p:val>
                                        </p:tav>
                                        <p:tav tm="100000">
                                          <p:val>
                                            <p:strVal val="#ppt_w"/>
                                          </p:val>
                                        </p:tav>
                                      </p:tavLst>
                                    </p:anim>
                                    <p:anim calcmode="lin" valueType="num">
                                      <p:cBhvr>
                                        <p:cTn id="37" dur="500" fill="hold"/>
                                        <p:tgtEl>
                                          <p:spTgt spid="41"/>
                                        </p:tgtEl>
                                        <p:attrNameLst>
                                          <p:attrName>ppt_h</p:attrName>
                                        </p:attrNameLst>
                                      </p:cBhvr>
                                      <p:tavLst>
                                        <p:tav tm="0">
                                          <p:val>
                                            <p:fltVal val="0"/>
                                          </p:val>
                                        </p:tav>
                                        <p:tav tm="100000">
                                          <p:val>
                                            <p:strVal val="#ppt_h"/>
                                          </p:val>
                                        </p:tav>
                                      </p:tavLst>
                                    </p:anim>
                                    <p:anim calcmode="lin" valueType="num">
                                      <p:cBhvr>
                                        <p:cTn id="38" dur="500" fill="hold"/>
                                        <p:tgtEl>
                                          <p:spTgt spid="41"/>
                                        </p:tgtEl>
                                        <p:attrNameLst>
                                          <p:attrName>style.rotation</p:attrName>
                                        </p:attrNameLst>
                                      </p:cBhvr>
                                      <p:tavLst>
                                        <p:tav tm="0">
                                          <p:val>
                                            <p:fltVal val="360"/>
                                          </p:val>
                                        </p:tav>
                                        <p:tav tm="100000">
                                          <p:val>
                                            <p:fltVal val="0"/>
                                          </p:val>
                                        </p:tav>
                                      </p:tavLst>
                                    </p:anim>
                                    <p:animEffect transition="in" filter="fade">
                                      <p:cBhvr>
                                        <p:cTn id="39" dur="500"/>
                                        <p:tgtEl>
                                          <p:spTgt spid="41"/>
                                        </p:tgtEl>
                                      </p:cBhvr>
                                    </p:animEffect>
                                  </p:childTnLst>
                                </p:cTn>
                              </p:par>
                            </p:childTnLst>
                          </p:cTn>
                        </p:par>
                        <p:par>
                          <p:cTn id="40" fill="hold">
                            <p:stCondLst>
                              <p:cond delay="500"/>
                            </p:stCondLst>
                            <p:childTnLst>
                              <p:par>
                                <p:cTn id="41" presetID="22" presetClass="entr" presetSubtype="8" fill="hold" grpId="0" nodeType="afterEffect">
                                  <p:stCondLst>
                                    <p:cond delay="0"/>
                                  </p:stCondLst>
                                  <p:childTnLst>
                                    <p:set>
                                      <p:cBhvr>
                                        <p:cTn id="42" dur="1" fill="hold">
                                          <p:stCondLst>
                                            <p:cond delay="0"/>
                                          </p:stCondLst>
                                        </p:cTn>
                                        <p:tgtEl>
                                          <p:spTgt spid="2">
                                            <p:txEl>
                                              <p:pRg st="0" end="0"/>
                                            </p:txEl>
                                          </p:spTgt>
                                        </p:tgtEl>
                                        <p:attrNameLst>
                                          <p:attrName>style.visibility</p:attrName>
                                        </p:attrNameLst>
                                      </p:cBhvr>
                                      <p:to>
                                        <p:strVal val="visible"/>
                                      </p:to>
                                    </p:set>
                                    <p:animEffect transition="in" filter="wipe(left)">
                                      <p:cBhvr>
                                        <p:cTn id="43" dur="500"/>
                                        <p:tgtEl>
                                          <p:spTgt spid="2">
                                            <p:txEl>
                                              <p:pRg st="0" end="0"/>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49" presetClass="entr" presetSubtype="0" decel="100000" fill="hold" nodeType="clickEffect">
                                  <p:stCondLst>
                                    <p:cond delay="0"/>
                                  </p:stCondLst>
                                  <p:childTnLst>
                                    <p:set>
                                      <p:cBhvr>
                                        <p:cTn id="47" dur="1" fill="hold">
                                          <p:stCondLst>
                                            <p:cond delay="0"/>
                                          </p:stCondLst>
                                        </p:cTn>
                                        <p:tgtEl>
                                          <p:spTgt spid="38"/>
                                        </p:tgtEl>
                                        <p:attrNameLst>
                                          <p:attrName>style.visibility</p:attrName>
                                        </p:attrNameLst>
                                      </p:cBhvr>
                                      <p:to>
                                        <p:strVal val="visible"/>
                                      </p:to>
                                    </p:set>
                                    <p:anim calcmode="lin" valueType="num">
                                      <p:cBhvr>
                                        <p:cTn id="48" dur="500" fill="hold"/>
                                        <p:tgtEl>
                                          <p:spTgt spid="38"/>
                                        </p:tgtEl>
                                        <p:attrNameLst>
                                          <p:attrName>ppt_w</p:attrName>
                                        </p:attrNameLst>
                                      </p:cBhvr>
                                      <p:tavLst>
                                        <p:tav tm="0">
                                          <p:val>
                                            <p:fltVal val="0"/>
                                          </p:val>
                                        </p:tav>
                                        <p:tav tm="100000">
                                          <p:val>
                                            <p:strVal val="#ppt_w"/>
                                          </p:val>
                                        </p:tav>
                                      </p:tavLst>
                                    </p:anim>
                                    <p:anim calcmode="lin" valueType="num">
                                      <p:cBhvr>
                                        <p:cTn id="49" dur="500" fill="hold"/>
                                        <p:tgtEl>
                                          <p:spTgt spid="38"/>
                                        </p:tgtEl>
                                        <p:attrNameLst>
                                          <p:attrName>ppt_h</p:attrName>
                                        </p:attrNameLst>
                                      </p:cBhvr>
                                      <p:tavLst>
                                        <p:tav tm="0">
                                          <p:val>
                                            <p:fltVal val="0"/>
                                          </p:val>
                                        </p:tav>
                                        <p:tav tm="100000">
                                          <p:val>
                                            <p:strVal val="#ppt_h"/>
                                          </p:val>
                                        </p:tav>
                                      </p:tavLst>
                                    </p:anim>
                                    <p:anim calcmode="lin" valueType="num">
                                      <p:cBhvr>
                                        <p:cTn id="50" dur="500" fill="hold"/>
                                        <p:tgtEl>
                                          <p:spTgt spid="38"/>
                                        </p:tgtEl>
                                        <p:attrNameLst>
                                          <p:attrName>style.rotation</p:attrName>
                                        </p:attrNameLst>
                                      </p:cBhvr>
                                      <p:tavLst>
                                        <p:tav tm="0">
                                          <p:val>
                                            <p:fltVal val="360"/>
                                          </p:val>
                                        </p:tav>
                                        <p:tav tm="100000">
                                          <p:val>
                                            <p:fltVal val="0"/>
                                          </p:val>
                                        </p:tav>
                                      </p:tavLst>
                                    </p:anim>
                                    <p:animEffect transition="in" filter="fade">
                                      <p:cBhvr>
                                        <p:cTn id="51" dur="500"/>
                                        <p:tgtEl>
                                          <p:spTgt spid="38"/>
                                        </p:tgtEl>
                                      </p:cBhvr>
                                    </p:animEffect>
                                  </p:childTnLst>
                                </p:cTn>
                              </p:par>
                            </p:childTnLst>
                          </p:cTn>
                        </p:par>
                        <p:par>
                          <p:cTn id="52" fill="hold">
                            <p:stCondLst>
                              <p:cond delay="500"/>
                            </p:stCondLst>
                            <p:childTnLst>
                              <p:par>
                                <p:cTn id="53" presetID="22" presetClass="entr" presetSubtype="8" fill="hold" grpId="0" nodeType="afterEffect">
                                  <p:stCondLst>
                                    <p:cond delay="0"/>
                                  </p:stCondLst>
                                  <p:childTnLst>
                                    <p:set>
                                      <p:cBhvr>
                                        <p:cTn id="54" dur="1" fill="hold">
                                          <p:stCondLst>
                                            <p:cond delay="0"/>
                                          </p:stCondLst>
                                        </p:cTn>
                                        <p:tgtEl>
                                          <p:spTgt spid="2">
                                            <p:txEl>
                                              <p:pRg st="1" end="1"/>
                                            </p:txEl>
                                          </p:spTgt>
                                        </p:tgtEl>
                                        <p:attrNameLst>
                                          <p:attrName>style.visibility</p:attrName>
                                        </p:attrNameLst>
                                      </p:cBhvr>
                                      <p:to>
                                        <p:strVal val="visible"/>
                                      </p:to>
                                    </p:set>
                                    <p:animEffect transition="in" filter="wipe(left)">
                                      <p:cBhvr>
                                        <p:cTn id="55" dur="500"/>
                                        <p:tgtEl>
                                          <p:spTgt spid="2">
                                            <p:txEl>
                                              <p:pRg st="1" end="1"/>
                                            </p:txEl>
                                          </p:spTgt>
                                        </p:tgtEl>
                                      </p:cBhvr>
                                    </p:animEffect>
                                  </p:childTnLst>
                                </p:cTn>
                              </p:par>
                            </p:childTnLst>
                          </p:cTn>
                        </p:par>
                      </p:childTnLst>
                    </p:cTn>
                  </p:par>
                  <p:par>
                    <p:cTn id="56" fill="hold">
                      <p:stCondLst>
                        <p:cond delay="indefinite"/>
                      </p:stCondLst>
                      <p:childTnLst>
                        <p:par>
                          <p:cTn id="57" fill="hold">
                            <p:stCondLst>
                              <p:cond delay="0"/>
                            </p:stCondLst>
                            <p:childTnLst>
                              <p:par>
                                <p:cTn id="58" presetID="49" presetClass="entr" presetSubtype="0" decel="100000" fill="hold" nodeType="clickEffect">
                                  <p:stCondLst>
                                    <p:cond delay="0"/>
                                  </p:stCondLst>
                                  <p:childTnLst>
                                    <p:set>
                                      <p:cBhvr>
                                        <p:cTn id="59" dur="1" fill="hold">
                                          <p:stCondLst>
                                            <p:cond delay="0"/>
                                          </p:stCondLst>
                                        </p:cTn>
                                        <p:tgtEl>
                                          <p:spTgt spid="37"/>
                                        </p:tgtEl>
                                        <p:attrNameLst>
                                          <p:attrName>style.visibility</p:attrName>
                                        </p:attrNameLst>
                                      </p:cBhvr>
                                      <p:to>
                                        <p:strVal val="visible"/>
                                      </p:to>
                                    </p:set>
                                    <p:anim calcmode="lin" valueType="num">
                                      <p:cBhvr>
                                        <p:cTn id="60" dur="500" fill="hold"/>
                                        <p:tgtEl>
                                          <p:spTgt spid="37"/>
                                        </p:tgtEl>
                                        <p:attrNameLst>
                                          <p:attrName>ppt_w</p:attrName>
                                        </p:attrNameLst>
                                      </p:cBhvr>
                                      <p:tavLst>
                                        <p:tav tm="0">
                                          <p:val>
                                            <p:fltVal val="0"/>
                                          </p:val>
                                        </p:tav>
                                        <p:tav tm="100000">
                                          <p:val>
                                            <p:strVal val="#ppt_w"/>
                                          </p:val>
                                        </p:tav>
                                      </p:tavLst>
                                    </p:anim>
                                    <p:anim calcmode="lin" valueType="num">
                                      <p:cBhvr>
                                        <p:cTn id="61" dur="500" fill="hold"/>
                                        <p:tgtEl>
                                          <p:spTgt spid="37"/>
                                        </p:tgtEl>
                                        <p:attrNameLst>
                                          <p:attrName>ppt_h</p:attrName>
                                        </p:attrNameLst>
                                      </p:cBhvr>
                                      <p:tavLst>
                                        <p:tav tm="0">
                                          <p:val>
                                            <p:fltVal val="0"/>
                                          </p:val>
                                        </p:tav>
                                        <p:tav tm="100000">
                                          <p:val>
                                            <p:strVal val="#ppt_h"/>
                                          </p:val>
                                        </p:tav>
                                      </p:tavLst>
                                    </p:anim>
                                    <p:anim calcmode="lin" valueType="num">
                                      <p:cBhvr>
                                        <p:cTn id="62" dur="500" fill="hold"/>
                                        <p:tgtEl>
                                          <p:spTgt spid="37"/>
                                        </p:tgtEl>
                                        <p:attrNameLst>
                                          <p:attrName>style.rotation</p:attrName>
                                        </p:attrNameLst>
                                      </p:cBhvr>
                                      <p:tavLst>
                                        <p:tav tm="0">
                                          <p:val>
                                            <p:fltVal val="360"/>
                                          </p:val>
                                        </p:tav>
                                        <p:tav tm="100000">
                                          <p:val>
                                            <p:fltVal val="0"/>
                                          </p:val>
                                        </p:tav>
                                      </p:tavLst>
                                    </p:anim>
                                    <p:animEffect transition="in" filter="fade">
                                      <p:cBhvr>
                                        <p:cTn id="63" dur="500"/>
                                        <p:tgtEl>
                                          <p:spTgt spid="37"/>
                                        </p:tgtEl>
                                      </p:cBhvr>
                                    </p:animEffect>
                                  </p:childTnLst>
                                </p:cTn>
                              </p:par>
                            </p:childTnLst>
                          </p:cTn>
                        </p:par>
                        <p:par>
                          <p:cTn id="64" fill="hold">
                            <p:stCondLst>
                              <p:cond delay="500"/>
                            </p:stCondLst>
                            <p:childTnLst>
                              <p:par>
                                <p:cTn id="65" presetID="22" presetClass="entr" presetSubtype="8" fill="hold" grpId="0" nodeType="afterEffect">
                                  <p:stCondLst>
                                    <p:cond delay="0"/>
                                  </p:stCondLst>
                                  <p:childTnLst>
                                    <p:set>
                                      <p:cBhvr>
                                        <p:cTn id="66" dur="1" fill="hold">
                                          <p:stCondLst>
                                            <p:cond delay="0"/>
                                          </p:stCondLst>
                                        </p:cTn>
                                        <p:tgtEl>
                                          <p:spTgt spid="2">
                                            <p:txEl>
                                              <p:pRg st="2" end="2"/>
                                            </p:txEl>
                                          </p:spTgt>
                                        </p:tgtEl>
                                        <p:attrNameLst>
                                          <p:attrName>style.visibility</p:attrName>
                                        </p:attrNameLst>
                                      </p:cBhvr>
                                      <p:to>
                                        <p:strVal val="visible"/>
                                      </p:to>
                                    </p:set>
                                    <p:animEffect transition="in" filter="wipe(left)">
                                      <p:cBhvr>
                                        <p:cTn id="67" dur="500"/>
                                        <p:tgtEl>
                                          <p:spTgt spid="2">
                                            <p:txEl>
                                              <p:pRg st="2" end="2"/>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49" presetClass="entr" presetSubtype="0" decel="100000" fill="hold" nodeType="clickEffect">
                                  <p:stCondLst>
                                    <p:cond delay="0"/>
                                  </p:stCondLst>
                                  <p:childTnLst>
                                    <p:set>
                                      <p:cBhvr>
                                        <p:cTn id="71" dur="1" fill="hold">
                                          <p:stCondLst>
                                            <p:cond delay="0"/>
                                          </p:stCondLst>
                                        </p:cTn>
                                        <p:tgtEl>
                                          <p:spTgt spid="36"/>
                                        </p:tgtEl>
                                        <p:attrNameLst>
                                          <p:attrName>style.visibility</p:attrName>
                                        </p:attrNameLst>
                                      </p:cBhvr>
                                      <p:to>
                                        <p:strVal val="visible"/>
                                      </p:to>
                                    </p:set>
                                    <p:anim calcmode="lin" valueType="num">
                                      <p:cBhvr>
                                        <p:cTn id="72" dur="500" fill="hold"/>
                                        <p:tgtEl>
                                          <p:spTgt spid="36"/>
                                        </p:tgtEl>
                                        <p:attrNameLst>
                                          <p:attrName>ppt_w</p:attrName>
                                        </p:attrNameLst>
                                      </p:cBhvr>
                                      <p:tavLst>
                                        <p:tav tm="0">
                                          <p:val>
                                            <p:fltVal val="0"/>
                                          </p:val>
                                        </p:tav>
                                        <p:tav tm="100000">
                                          <p:val>
                                            <p:strVal val="#ppt_w"/>
                                          </p:val>
                                        </p:tav>
                                      </p:tavLst>
                                    </p:anim>
                                    <p:anim calcmode="lin" valueType="num">
                                      <p:cBhvr>
                                        <p:cTn id="73" dur="500" fill="hold"/>
                                        <p:tgtEl>
                                          <p:spTgt spid="36"/>
                                        </p:tgtEl>
                                        <p:attrNameLst>
                                          <p:attrName>ppt_h</p:attrName>
                                        </p:attrNameLst>
                                      </p:cBhvr>
                                      <p:tavLst>
                                        <p:tav tm="0">
                                          <p:val>
                                            <p:fltVal val="0"/>
                                          </p:val>
                                        </p:tav>
                                        <p:tav tm="100000">
                                          <p:val>
                                            <p:strVal val="#ppt_h"/>
                                          </p:val>
                                        </p:tav>
                                      </p:tavLst>
                                    </p:anim>
                                    <p:anim calcmode="lin" valueType="num">
                                      <p:cBhvr>
                                        <p:cTn id="74" dur="500" fill="hold"/>
                                        <p:tgtEl>
                                          <p:spTgt spid="36"/>
                                        </p:tgtEl>
                                        <p:attrNameLst>
                                          <p:attrName>style.rotation</p:attrName>
                                        </p:attrNameLst>
                                      </p:cBhvr>
                                      <p:tavLst>
                                        <p:tav tm="0">
                                          <p:val>
                                            <p:fltVal val="360"/>
                                          </p:val>
                                        </p:tav>
                                        <p:tav tm="100000">
                                          <p:val>
                                            <p:fltVal val="0"/>
                                          </p:val>
                                        </p:tav>
                                      </p:tavLst>
                                    </p:anim>
                                    <p:animEffect transition="in" filter="fade">
                                      <p:cBhvr>
                                        <p:cTn id="75" dur="500"/>
                                        <p:tgtEl>
                                          <p:spTgt spid="36"/>
                                        </p:tgtEl>
                                      </p:cBhvr>
                                    </p:animEffect>
                                  </p:childTnLst>
                                </p:cTn>
                              </p:par>
                            </p:childTnLst>
                          </p:cTn>
                        </p:par>
                        <p:par>
                          <p:cTn id="76" fill="hold">
                            <p:stCondLst>
                              <p:cond delay="500"/>
                            </p:stCondLst>
                            <p:childTnLst>
                              <p:par>
                                <p:cTn id="77" presetID="22" presetClass="entr" presetSubtype="8" fill="hold" grpId="0" nodeType="afterEffect">
                                  <p:stCondLst>
                                    <p:cond delay="0"/>
                                  </p:stCondLst>
                                  <p:childTnLst>
                                    <p:set>
                                      <p:cBhvr>
                                        <p:cTn id="78" dur="1" fill="hold">
                                          <p:stCondLst>
                                            <p:cond delay="0"/>
                                          </p:stCondLst>
                                        </p:cTn>
                                        <p:tgtEl>
                                          <p:spTgt spid="2">
                                            <p:txEl>
                                              <p:pRg st="3" end="3"/>
                                            </p:txEl>
                                          </p:spTgt>
                                        </p:tgtEl>
                                        <p:attrNameLst>
                                          <p:attrName>style.visibility</p:attrName>
                                        </p:attrNameLst>
                                      </p:cBhvr>
                                      <p:to>
                                        <p:strVal val="visible"/>
                                      </p:to>
                                    </p:set>
                                    <p:animEffect transition="in" filter="wipe(left)">
                                      <p:cBhvr>
                                        <p:cTn id="79" dur="500"/>
                                        <p:tgtEl>
                                          <p:spTgt spid="2">
                                            <p:txEl>
                                              <p:pRg st="3" end="3"/>
                                            </p:txEl>
                                          </p:spTgt>
                                        </p:tgtEl>
                                      </p:cBhvr>
                                    </p:animEffect>
                                  </p:childTnLst>
                                </p:cTn>
                              </p:par>
                            </p:childTnLst>
                          </p:cTn>
                        </p:par>
                      </p:childTnLst>
                    </p:cTn>
                  </p:par>
                  <p:par>
                    <p:cTn id="80" fill="hold">
                      <p:stCondLst>
                        <p:cond delay="indefinite"/>
                      </p:stCondLst>
                      <p:childTnLst>
                        <p:par>
                          <p:cTn id="81" fill="hold">
                            <p:stCondLst>
                              <p:cond delay="0"/>
                            </p:stCondLst>
                            <p:childTnLst>
                              <p:par>
                                <p:cTn id="82" presetID="49" presetClass="entr" presetSubtype="0" decel="100000" fill="hold" nodeType="clickEffect">
                                  <p:stCondLst>
                                    <p:cond delay="0"/>
                                  </p:stCondLst>
                                  <p:childTnLst>
                                    <p:set>
                                      <p:cBhvr>
                                        <p:cTn id="83" dur="1" fill="hold">
                                          <p:stCondLst>
                                            <p:cond delay="0"/>
                                          </p:stCondLst>
                                        </p:cTn>
                                        <p:tgtEl>
                                          <p:spTgt spid="42"/>
                                        </p:tgtEl>
                                        <p:attrNameLst>
                                          <p:attrName>style.visibility</p:attrName>
                                        </p:attrNameLst>
                                      </p:cBhvr>
                                      <p:to>
                                        <p:strVal val="visible"/>
                                      </p:to>
                                    </p:set>
                                    <p:anim calcmode="lin" valueType="num">
                                      <p:cBhvr>
                                        <p:cTn id="84" dur="500" fill="hold"/>
                                        <p:tgtEl>
                                          <p:spTgt spid="42"/>
                                        </p:tgtEl>
                                        <p:attrNameLst>
                                          <p:attrName>ppt_w</p:attrName>
                                        </p:attrNameLst>
                                      </p:cBhvr>
                                      <p:tavLst>
                                        <p:tav tm="0">
                                          <p:val>
                                            <p:fltVal val="0"/>
                                          </p:val>
                                        </p:tav>
                                        <p:tav tm="100000">
                                          <p:val>
                                            <p:strVal val="#ppt_w"/>
                                          </p:val>
                                        </p:tav>
                                      </p:tavLst>
                                    </p:anim>
                                    <p:anim calcmode="lin" valueType="num">
                                      <p:cBhvr>
                                        <p:cTn id="85" dur="500" fill="hold"/>
                                        <p:tgtEl>
                                          <p:spTgt spid="42"/>
                                        </p:tgtEl>
                                        <p:attrNameLst>
                                          <p:attrName>ppt_h</p:attrName>
                                        </p:attrNameLst>
                                      </p:cBhvr>
                                      <p:tavLst>
                                        <p:tav tm="0">
                                          <p:val>
                                            <p:fltVal val="0"/>
                                          </p:val>
                                        </p:tav>
                                        <p:tav tm="100000">
                                          <p:val>
                                            <p:strVal val="#ppt_h"/>
                                          </p:val>
                                        </p:tav>
                                      </p:tavLst>
                                    </p:anim>
                                    <p:anim calcmode="lin" valueType="num">
                                      <p:cBhvr>
                                        <p:cTn id="86" dur="500" fill="hold"/>
                                        <p:tgtEl>
                                          <p:spTgt spid="42"/>
                                        </p:tgtEl>
                                        <p:attrNameLst>
                                          <p:attrName>style.rotation</p:attrName>
                                        </p:attrNameLst>
                                      </p:cBhvr>
                                      <p:tavLst>
                                        <p:tav tm="0">
                                          <p:val>
                                            <p:fltVal val="360"/>
                                          </p:val>
                                        </p:tav>
                                        <p:tav tm="100000">
                                          <p:val>
                                            <p:fltVal val="0"/>
                                          </p:val>
                                        </p:tav>
                                      </p:tavLst>
                                    </p:anim>
                                    <p:animEffect transition="in" filter="fade">
                                      <p:cBhvr>
                                        <p:cTn id="87" dur="500"/>
                                        <p:tgtEl>
                                          <p:spTgt spid="42"/>
                                        </p:tgtEl>
                                      </p:cBhvr>
                                    </p:animEffect>
                                  </p:childTnLst>
                                </p:cTn>
                              </p:par>
                            </p:childTnLst>
                          </p:cTn>
                        </p:par>
                        <p:par>
                          <p:cTn id="88" fill="hold">
                            <p:stCondLst>
                              <p:cond delay="500"/>
                            </p:stCondLst>
                            <p:childTnLst>
                              <p:par>
                                <p:cTn id="89" presetID="22" presetClass="entr" presetSubtype="8" fill="hold" grpId="0" nodeType="afterEffect">
                                  <p:stCondLst>
                                    <p:cond delay="0"/>
                                  </p:stCondLst>
                                  <p:childTnLst>
                                    <p:set>
                                      <p:cBhvr>
                                        <p:cTn id="90" dur="1" fill="hold">
                                          <p:stCondLst>
                                            <p:cond delay="0"/>
                                          </p:stCondLst>
                                        </p:cTn>
                                        <p:tgtEl>
                                          <p:spTgt spid="2">
                                            <p:txEl>
                                              <p:pRg st="4" end="4"/>
                                            </p:txEl>
                                          </p:spTgt>
                                        </p:tgtEl>
                                        <p:attrNameLst>
                                          <p:attrName>style.visibility</p:attrName>
                                        </p:attrNameLst>
                                      </p:cBhvr>
                                      <p:to>
                                        <p:strVal val="visible"/>
                                      </p:to>
                                    </p:set>
                                    <p:animEffect transition="in" filter="wipe(left)">
                                      <p:cBhvr>
                                        <p:cTn id="91"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P spid="3" grpId="0"/>
      <p:bldP spid="11" grpId="0"/>
      <p:bldP spid="14"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blip>
          <a:srcRect/>
          <a:stretch>
            <a:fillRect/>
          </a:stretch>
        </a:blipFill>
        <a:effectLst/>
      </p:bgPr>
    </p:bg>
    <p:spTree>
      <p:nvGrpSpPr>
        <p:cNvPr id="1" name="">
          <a:extLst>
            <a:ext uri="{FF2B5EF4-FFF2-40B4-BE49-F238E27FC236}">
              <a16:creationId xmlns:a16="http://schemas.microsoft.com/office/drawing/2014/main" id="{D947F7A7-4263-694E-3138-738D6390653A}"/>
            </a:ext>
          </a:extLst>
        </p:cNvPr>
        <p:cNvGrpSpPr/>
        <p:nvPr/>
      </p:nvGrpSpPr>
      <p:grpSpPr>
        <a:xfrm>
          <a:off x="0" y="0"/>
          <a:ext cx="0" cy="0"/>
          <a:chOff x="0" y="0"/>
          <a:chExt cx="0" cy="0"/>
        </a:xfrm>
      </p:grpSpPr>
      <p:sp>
        <p:nvSpPr>
          <p:cNvPr id="18" name="Rectángulo 17">
            <a:extLst>
              <a:ext uri="{FF2B5EF4-FFF2-40B4-BE49-F238E27FC236}">
                <a16:creationId xmlns:a16="http://schemas.microsoft.com/office/drawing/2014/main" id="{8EDE6A8C-FA6B-72BF-AE3D-5E6A812B0727}"/>
              </a:ext>
            </a:extLst>
          </p:cNvPr>
          <p:cNvSpPr>
            <a:spLocks noGrp="1" noRot="1" noMove="1" noResize="1" noEditPoints="1" noAdjustHandles="1" noChangeArrowheads="1" noChangeShapeType="1"/>
          </p:cNvSpPr>
          <p:nvPr/>
        </p:nvSpPr>
        <p:spPr>
          <a:xfrm>
            <a:off x="0" y="0"/>
            <a:ext cx="12192000" cy="1631216"/>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 name="CuadroTexto 2">
            <a:extLst>
              <a:ext uri="{FF2B5EF4-FFF2-40B4-BE49-F238E27FC236}">
                <a16:creationId xmlns:a16="http://schemas.microsoft.com/office/drawing/2014/main" id="{C60D7319-0345-4215-5A1B-6ABFDF0A9C31}"/>
              </a:ext>
            </a:extLst>
          </p:cNvPr>
          <p:cNvSpPr txBox="1"/>
          <p:nvPr/>
        </p:nvSpPr>
        <p:spPr>
          <a:xfrm>
            <a:off x="0" y="0"/>
            <a:ext cx="8829675" cy="769441"/>
          </a:xfrm>
          <a:prstGeom prst="rect">
            <a:avLst/>
          </a:prstGeom>
          <a:noFill/>
        </p:spPr>
        <p:txBody>
          <a:bodyPr wrap="square">
            <a:spAutoFit/>
          </a:bodyPr>
          <a:lstStyle/>
          <a:p>
            <a:pPr algn="ctr"/>
            <a:r>
              <a:rPr lang="es-ES" sz="4400" b="1" dirty="0">
                <a:ln w="6600">
                  <a:solidFill>
                    <a:schemeClr val="accent4">
                      <a:lumMod val="75000"/>
                    </a:schemeClr>
                  </a:solidFill>
                  <a:prstDash val="solid"/>
                </a:ln>
                <a:solidFill>
                  <a:srgbClr val="FFFFFF"/>
                </a:solidFill>
                <a:effectLst>
                  <a:outerShdw dist="38100" dir="2700000" algn="tl" rotWithShape="0">
                    <a:schemeClr val="accent4">
                      <a:lumMod val="75000"/>
                    </a:schemeClr>
                  </a:outerShdw>
                </a:effectLst>
              </a:rPr>
              <a:t>RELAZIONI TRA CONIUGI</a:t>
            </a:r>
          </a:p>
        </p:txBody>
      </p:sp>
      <p:sp>
        <p:nvSpPr>
          <p:cNvPr id="5" name="CuadroTexto 4">
            <a:extLst>
              <a:ext uri="{FF2B5EF4-FFF2-40B4-BE49-F238E27FC236}">
                <a16:creationId xmlns:a16="http://schemas.microsoft.com/office/drawing/2014/main" id="{3F927DFA-3BDB-187E-49BB-F5F93F36D3EE}"/>
              </a:ext>
            </a:extLst>
          </p:cNvPr>
          <p:cNvSpPr txBox="1"/>
          <p:nvPr/>
        </p:nvSpPr>
        <p:spPr>
          <a:xfrm>
            <a:off x="261937" y="686514"/>
            <a:ext cx="8305801" cy="646331"/>
          </a:xfrm>
          <a:prstGeom prst="rect">
            <a:avLst/>
          </a:prstGeom>
          <a:noFill/>
        </p:spPr>
        <p:txBody>
          <a:bodyPr wrap="square">
            <a:spAutoFit/>
          </a:bodyPr>
          <a:lstStyle/>
          <a:p>
            <a:pPr algn="ctr"/>
            <a:r>
              <a:rPr lang="es-ES" b="1" dirty="0">
                <a:solidFill>
                  <a:srgbClr val="A9EEDE"/>
                </a:solidFill>
                <a:effectLst>
                  <a:glow rad="101600">
                    <a:srgbClr val="6C17A1"/>
                  </a:glow>
                  <a:outerShdw blurRad="38100" dist="38100" dir="2700000" algn="tl">
                    <a:srgbClr val="000000">
                      <a:alpha val="43137"/>
                    </a:srgbClr>
                  </a:outerShdw>
                </a:effectLst>
                <a:latin typeface="Comic Sans MS" panose="030F0702030302020204" pitchFamily="66" charset="0"/>
              </a:rPr>
              <a:t>“</a:t>
            </a:r>
            <a:r>
              <a:rPr lang="it-IT" b="1" dirty="0">
                <a:solidFill>
                  <a:srgbClr val="A9EEDE"/>
                </a:solidFill>
                <a:effectLst>
                  <a:glow rad="101600">
                    <a:srgbClr val="6C17A1"/>
                  </a:glow>
                  <a:outerShdw blurRad="38100" dist="38100" dir="2700000" algn="tl">
                    <a:srgbClr val="000000">
                      <a:alpha val="43137"/>
                    </a:srgbClr>
                  </a:outerShdw>
                </a:effectLst>
                <a:latin typeface="Comic Sans MS" panose="030F0702030302020204" pitchFamily="66" charset="0"/>
              </a:rPr>
              <a:t>Mogli, siate sottomesse ai mariti, come si conviene nel Signore.  Mariti, amate le mogli e non v'inasprite contro di loro</a:t>
            </a:r>
            <a:r>
              <a:rPr lang="es-ES" b="1" dirty="0">
                <a:solidFill>
                  <a:srgbClr val="A9EEDE"/>
                </a:solidFill>
                <a:effectLst>
                  <a:glow rad="101600">
                    <a:srgbClr val="6C17A1"/>
                  </a:glow>
                  <a:outerShdw blurRad="38100" dist="38100" dir="2700000" algn="tl">
                    <a:srgbClr val="000000">
                      <a:alpha val="43137"/>
                    </a:srgbClr>
                  </a:outerShdw>
                </a:effectLst>
                <a:latin typeface="Comic Sans MS" panose="030F0702030302020204" pitchFamily="66" charset="0"/>
              </a:rPr>
              <a:t>” </a:t>
            </a:r>
            <a:r>
              <a:rPr lang="es-ES" sz="1400" b="1" dirty="0">
                <a:solidFill>
                  <a:srgbClr val="A9EEDE"/>
                </a:solidFill>
                <a:effectLst>
                  <a:glow rad="101600">
                    <a:srgbClr val="6C17A1"/>
                  </a:glow>
                  <a:outerShdw blurRad="38100" dist="38100" dir="2700000" algn="tl">
                    <a:srgbClr val="000000">
                      <a:alpha val="43137"/>
                    </a:srgbClr>
                  </a:outerShdw>
                </a:effectLst>
                <a:latin typeface="Comic Sans MS" panose="030F0702030302020204" pitchFamily="66" charset="0"/>
              </a:rPr>
              <a:t>(</a:t>
            </a:r>
            <a:r>
              <a:rPr lang="es-ES" sz="1400" b="1" dirty="0" err="1">
                <a:solidFill>
                  <a:srgbClr val="A9EEDE"/>
                </a:solidFill>
                <a:effectLst>
                  <a:glow rad="101600">
                    <a:srgbClr val="6C17A1"/>
                  </a:glow>
                  <a:outerShdw blurRad="38100" dist="38100" dir="2700000" algn="tl">
                    <a:srgbClr val="000000">
                      <a:alpha val="43137"/>
                    </a:srgbClr>
                  </a:outerShdw>
                </a:effectLst>
                <a:latin typeface="Comic Sans MS" panose="030F0702030302020204" pitchFamily="66" charset="0"/>
              </a:rPr>
              <a:t>Colossesi</a:t>
            </a:r>
            <a:r>
              <a:rPr lang="es-ES" sz="1400" b="1" dirty="0">
                <a:solidFill>
                  <a:srgbClr val="A9EEDE"/>
                </a:solidFill>
                <a:effectLst>
                  <a:glow rad="101600">
                    <a:srgbClr val="6C17A1"/>
                  </a:glow>
                  <a:outerShdw blurRad="38100" dist="38100" dir="2700000" algn="tl">
                    <a:srgbClr val="000000">
                      <a:alpha val="43137"/>
                    </a:srgbClr>
                  </a:outerShdw>
                </a:effectLst>
                <a:latin typeface="Comic Sans MS" panose="030F0702030302020204" pitchFamily="66" charset="0"/>
              </a:rPr>
              <a:t> 3:18,19)</a:t>
            </a:r>
            <a:endParaRPr lang="es-ES" b="1" dirty="0">
              <a:solidFill>
                <a:srgbClr val="A9EEDE"/>
              </a:solidFill>
              <a:effectLst>
                <a:glow rad="101600">
                  <a:srgbClr val="6C17A1"/>
                </a:glow>
                <a:outerShdw blurRad="38100" dist="38100" dir="2700000" algn="tl">
                  <a:srgbClr val="000000">
                    <a:alpha val="43137"/>
                  </a:srgbClr>
                </a:outerShdw>
              </a:effectLst>
              <a:latin typeface="Comic Sans MS" panose="030F0702030302020204" pitchFamily="66" charset="0"/>
            </a:endParaRPr>
          </a:p>
        </p:txBody>
      </p:sp>
      <p:sp>
        <p:nvSpPr>
          <p:cNvPr id="6" name="CuadroTexto 5">
            <a:extLst>
              <a:ext uri="{FF2B5EF4-FFF2-40B4-BE49-F238E27FC236}">
                <a16:creationId xmlns:a16="http://schemas.microsoft.com/office/drawing/2014/main" id="{609441A8-E2E5-065B-F044-A421B004F6F9}"/>
              </a:ext>
            </a:extLst>
          </p:cNvPr>
          <p:cNvSpPr txBox="1"/>
          <p:nvPr/>
        </p:nvSpPr>
        <p:spPr>
          <a:xfrm>
            <a:off x="228598" y="1666399"/>
            <a:ext cx="11553827" cy="646331"/>
          </a:xfrm>
          <a:prstGeom prst="rect">
            <a:avLst/>
          </a:prstGeom>
          <a:noFill/>
        </p:spPr>
        <p:txBody>
          <a:bodyPr wrap="square" rtlCol="0">
            <a:spAutoFit/>
          </a:bodyPr>
          <a:lstStyle/>
          <a:p>
            <a:pPr>
              <a:spcBef>
                <a:spcPts val="600"/>
              </a:spcBef>
            </a:pPr>
            <a:r>
              <a:rPr lang="it-IT" b="1" dirty="0"/>
              <a:t>Scritte nello stesso periodo, le lettere ai Colossesi e agli Efesini contengono consigli simili (e complementari) riguardo ai coniugi </a:t>
            </a:r>
            <a:r>
              <a:rPr lang="es-ES" b="1" dirty="0"/>
              <a:t>(Cl 3:18,19; </a:t>
            </a:r>
            <a:r>
              <a:rPr lang="es-ES" b="1" dirty="0" err="1"/>
              <a:t>Ef</a:t>
            </a:r>
            <a:r>
              <a:rPr lang="es-ES" b="1" dirty="0"/>
              <a:t> 5:21-33).</a:t>
            </a:r>
          </a:p>
        </p:txBody>
      </p:sp>
      <p:graphicFrame>
        <p:nvGraphicFramePr>
          <p:cNvPr id="2" name="Diagrama 1">
            <a:extLst>
              <a:ext uri="{FF2B5EF4-FFF2-40B4-BE49-F238E27FC236}">
                <a16:creationId xmlns:a16="http://schemas.microsoft.com/office/drawing/2014/main" id="{4E0FEADB-75F9-B8E1-BD78-638D9DC419C9}"/>
              </a:ext>
            </a:extLst>
          </p:cNvPr>
          <p:cNvGraphicFramePr/>
          <p:nvPr>
            <p:extLst>
              <p:ext uri="{D42A27DB-BD31-4B8C-83A1-F6EECF244321}">
                <p14:modId xmlns:p14="http://schemas.microsoft.com/office/powerpoint/2010/main" val="1527544169"/>
              </p:ext>
            </p:extLst>
          </p:nvPr>
        </p:nvGraphicFramePr>
        <p:xfrm>
          <a:off x="228598" y="2450248"/>
          <a:ext cx="11734801" cy="255454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8" name="CuadroTexto 7">
            <a:extLst>
              <a:ext uri="{FF2B5EF4-FFF2-40B4-BE49-F238E27FC236}">
                <a16:creationId xmlns:a16="http://schemas.microsoft.com/office/drawing/2014/main" id="{A5BA2C93-5D83-44D3-0902-04DEAA62E8E4}"/>
              </a:ext>
            </a:extLst>
          </p:cNvPr>
          <p:cNvSpPr txBox="1"/>
          <p:nvPr/>
        </p:nvSpPr>
        <p:spPr>
          <a:xfrm>
            <a:off x="6647159" y="5099806"/>
            <a:ext cx="5766514" cy="1754326"/>
          </a:xfrm>
          <a:prstGeom prst="rect">
            <a:avLst/>
          </a:prstGeom>
          <a:noFill/>
        </p:spPr>
        <p:txBody>
          <a:bodyPr wrap="square" rtlCol="0">
            <a:spAutoFit/>
          </a:bodyPr>
          <a:lstStyle/>
          <a:p>
            <a:pPr>
              <a:spcBef>
                <a:spcPts val="600"/>
              </a:spcBef>
            </a:pPr>
            <a:r>
              <a:rPr lang="it-IT" b="1" dirty="0"/>
              <a:t>Entrambi i coniugi dovrebbero lavorare insieme, consultarsi a vicenda e prendere decisioni all'unanimità, con  il marito come leader ideale della famiglia. Ognuno dovrebbe sempre ricercare il benessere dell'altro.</a:t>
            </a:r>
            <a:endParaRPr lang="es-ES" b="1" dirty="0"/>
          </a:p>
        </p:txBody>
      </p:sp>
      <p:pic>
        <p:nvPicPr>
          <p:cNvPr id="9" name="Imagen 8" descr="Imagen que contiene interior, persona, tabla, mujer&#10;&#10;El contenido generado por IA puede ser incorrecto.">
            <a:extLst>
              <a:ext uri="{FF2B5EF4-FFF2-40B4-BE49-F238E27FC236}">
                <a16:creationId xmlns:a16="http://schemas.microsoft.com/office/drawing/2014/main" id="{B1C7BCCD-FB31-EC7B-FE66-F34D582C622A}"/>
              </a:ext>
            </a:extLst>
          </p:cNvPr>
          <p:cNvPicPr>
            <a:picLocks noChangeAspect="1"/>
          </p:cNvPicPr>
          <p:nvPr/>
        </p:nvPicPr>
        <p:blipFill rotWithShape="1">
          <a:blip r:embed="rId9" cstate="email">
            <a:extLst>
              <a:ext uri="{28A0092B-C50C-407E-A947-70E740481C1C}">
                <a14:useLocalDpi xmlns:a14="http://schemas.microsoft.com/office/drawing/2010/main"/>
              </a:ext>
            </a:extLst>
          </a:blip>
          <a:srcRect/>
          <a:stretch>
            <a:fillRect/>
          </a:stretch>
        </p:blipFill>
        <p:spPr>
          <a:xfrm>
            <a:off x="133348" y="5123235"/>
            <a:ext cx="1562102" cy="1635996"/>
          </a:xfrm>
          <a:prstGeom prst="ellipse">
            <a:avLst/>
          </a:prstGeom>
          <a:ln w="57150" cap="rnd">
            <a:solidFill>
              <a:srgbClr val="FFFFC2"/>
            </a:solidFill>
          </a:ln>
          <a:effectLst>
            <a:outerShdw blurRad="50800" dist="38100" dir="8100000" algn="tr" rotWithShape="0">
              <a:prstClr val="black">
                <a:alpha val="40000"/>
              </a:prstClr>
            </a:outerShdw>
          </a:effectLst>
          <a:scene3d>
            <a:camera prst="orthographicFront"/>
            <a:lightRig rig="contrasting" dir="t">
              <a:rot lat="0" lon="0" rev="3000000"/>
            </a:lightRig>
          </a:scene3d>
          <a:sp3d contourW="7620">
            <a:bevelT w="95250" h="31750"/>
            <a:contourClr>
              <a:srgbClr val="333333"/>
            </a:contourClr>
          </a:sp3d>
        </p:spPr>
      </p:pic>
      <p:pic>
        <p:nvPicPr>
          <p:cNvPr id="11" name="Imagen 10" descr="Una mujer con un florero con flores&#10;&#10;El contenido generado por IA puede ser incorrecto.">
            <a:extLst>
              <a:ext uri="{FF2B5EF4-FFF2-40B4-BE49-F238E27FC236}">
                <a16:creationId xmlns:a16="http://schemas.microsoft.com/office/drawing/2014/main" id="{4DE189F3-19DD-4A2F-C43F-A84DF9B9C3A1}"/>
              </a:ext>
            </a:extLst>
          </p:cNvPr>
          <p:cNvPicPr>
            <a:picLocks noChangeAspect="1"/>
          </p:cNvPicPr>
          <p:nvPr/>
        </p:nvPicPr>
        <p:blipFill rotWithShape="1">
          <a:blip r:embed="rId10" cstate="email">
            <a:extLst>
              <a:ext uri="{BEBA8EAE-BF5A-486C-A8C5-ECC9F3942E4B}">
                <a14:imgProps xmlns:a14="http://schemas.microsoft.com/office/drawing/2010/main">
                  <a14:imgLayer r:embed="rId11">
                    <a14:imgEffect>
                      <a14:brightnessContrast bright="20000"/>
                    </a14:imgEffect>
                  </a14:imgLayer>
                </a14:imgProps>
              </a:ext>
              <a:ext uri="{28A0092B-C50C-407E-A947-70E740481C1C}">
                <a14:useLocalDpi xmlns:a14="http://schemas.microsoft.com/office/drawing/2010/main"/>
              </a:ext>
            </a:extLst>
          </a:blip>
          <a:srcRect/>
          <a:stretch>
            <a:fillRect/>
          </a:stretch>
        </p:blipFill>
        <p:spPr>
          <a:xfrm>
            <a:off x="5112327" y="5123235"/>
            <a:ext cx="1371600" cy="1631216"/>
          </a:xfrm>
          <a:prstGeom prst="ellipse">
            <a:avLst/>
          </a:prstGeom>
          <a:ln w="57150" cap="rnd">
            <a:solidFill>
              <a:srgbClr val="FFD699"/>
            </a:solidFill>
          </a:ln>
          <a:effectLst>
            <a:outerShdw blurRad="50800" dist="38100" dir="8100000" algn="tr" rotWithShape="0">
              <a:prstClr val="black">
                <a:alpha val="40000"/>
              </a:prstClr>
            </a:outerShdw>
          </a:effectLst>
          <a:scene3d>
            <a:camera prst="orthographicFront"/>
            <a:lightRig rig="contrasting" dir="t">
              <a:rot lat="0" lon="0" rev="3000000"/>
            </a:lightRig>
          </a:scene3d>
          <a:sp3d contourW="7620">
            <a:bevelT w="95250" h="31750"/>
            <a:contourClr>
              <a:srgbClr val="333333"/>
            </a:contourClr>
          </a:sp3d>
        </p:spPr>
      </p:pic>
      <p:pic>
        <p:nvPicPr>
          <p:cNvPr id="13" name="Imagen 12" descr="Imagen que contiene exterior, persona, parado, pequeño&#10;&#10;El contenido generado por IA puede ser incorrecto.">
            <a:extLst>
              <a:ext uri="{FF2B5EF4-FFF2-40B4-BE49-F238E27FC236}">
                <a16:creationId xmlns:a16="http://schemas.microsoft.com/office/drawing/2014/main" id="{4B34D814-DB36-18A6-B74D-DEF0C737240C}"/>
              </a:ext>
            </a:extLst>
          </p:cNvPr>
          <p:cNvPicPr>
            <a:picLocks noChangeAspect="1"/>
          </p:cNvPicPr>
          <p:nvPr/>
        </p:nvPicPr>
        <p:blipFill rotWithShape="1">
          <a:blip r:embed="rId12" cstate="email">
            <a:extLst>
              <a:ext uri="{28A0092B-C50C-407E-A947-70E740481C1C}">
                <a14:useLocalDpi xmlns:a14="http://schemas.microsoft.com/office/drawing/2010/main"/>
              </a:ext>
            </a:extLst>
          </a:blip>
          <a:srcRect/>
          <a:stretch>
            <a:fillRect/>
          </a:stretch>
        </p:blipFill>
        <p:spPr>
          <a:xfrm>
            <a:off x="1854200" y="5123235"/>
            <a:ext cx="1462090" cy="1631216"/>
          </a:xfrm>
          <a:prstGeom prst="ellipse">
            <a:avLst/>
          </a:prstGeom>
          <a:ln w="57150" cap="rnd">
            <a:solidFill>
              <a:srgbClr val="FFB9B9"/>
            </a:solidFill>
          </a:ln>
          <a:effectLst>
            <a:outerShdw blurRad="50800" dist="38100" dir="8100000" algn="tr" rotWithShape="0">
              <a:prstClr val="black">
                <a:alpha val="40000"/>
              </a:prstClr>
            </a:outerShdw>
          </a:effectLst>
          <a:scene3d>
            <a:camera prst="orthographicFront"/>
            <a:lightRig rig="contrasting" dir="t">
              <a:rot lat="0" lon="0" rev="3000000"/>
            </a:lightRig>
          </a:scene3d>
          <a:sp3d contourW="7620">
            <a:bevelT w="95250" h="31750"/>
            <a:contourClr>
              <a:srgbClr val="333333"/>
            </a:contourClr>
          </a:sp3d>
        </p:spPr>
      </p:pic>
      <p:pic>
        <p:nvPicPr>
          <p:cNvPr id="15" name="Imagen 14" descr="Hombre sentado en una cama&#10;&#10;El contenido generado por IA puede ser incorrecto.">
            <a:extLst>
              <a:ext uri="{FF2B5EF4-FFF2-40B4-BE49-F238E27FC236}">
                <a16:creationId xmlns:a16="http://schemas.microsoft.com/office/drawing/2014/main" id="{01DE0F49-A1B4-9D0A-98EE-617B402340BE}"/>
              </a:ext>
            </a:extLst>
          </p:cNvPr>
          <p:cNvPicPr>
            <a:picLocks noChangeAspect="1"/>
          </p:cNvPicPr>
          <p:nvPr/>
        </p:nvPicPr>
        <p:blipFill rotWithShape="1">
          <a:blip r:embed="rId13" cstate="email">
            <a:extLst>
              <a:ext uri="{28A0092B-C50C-407E-A947-70E740481C1C}">
                <a14:useLocalDpi xmlns:a14="http://schemas.microsoft.com/office/drawing/2010/main"/>
              </a:ext>
            </a:extLst>
          </a:blip>
          <a:srcRect b="-808"/>
          <a:stretch>
            <a:fillRect/>
          </a:stretch>
        </p:blipFill>
        <p:spPr>
          <a:xfrm>
            <a:off x="3368826" y="5142310"/>
            <a:ext cx="1604956" cy="1578253"/>
          </a:xfrm>
          <a:prstGeom prst="ellipse">
            <a:avLst/>
          </a:prstGeom>
          <a:ln w="57150" cap="rnd">
            <a:solidFill>
              <a:srgbClr val="85FF85"/>
            </a:solidFill>
          </a:ln>
          <a:effectLst>
            <a:outerShdw blurRad="50800" dist="38100" dir="8100000" algn="tr" rotWithShape="0">
              <a:prstClr val="black">
                <a:alpha val="40000"/>
              </a:prstClr>
            </a:outerShdw>
          </a:effectLst>
          <a:scene3d>
            <a:camera prst="orthographicFront"/>
            <a:lightRig rig="contrasting" dir="t">
              <a:rot lat="0" lon="0" rev="3000000"/>
            </a:lightRig>
          </a:scene3d>
          <a:sp3d contourW="7620">
            <a:bevelT w="95250" h="31750"/>
            <a:contourClr>
              <a:srgbClr val="333333"/>
            </a:contourClr>
          </a:sp3d>
        </p:spPr>
      </p:pic>
      <p:pic>
        <p:nvPicPr>
          <p:cNvPr id="17" name="Imagen 16" descr="Un niño sonriendo junto a un árbol&#10;&#10;El contenido generado por IA puede ser incorrecto.">
            <a:extLst>
              <a:ext uri="{FF2B5EF4-FFF2-40B4-BE49-F238E27FC236}">
                <a16:creationId xmlns:a16="http://schemas.microsoft.com/office/drawing/2014/main" id="{9DDA1A5B-15FA-0C44-0439-E6EE9F5FAD71}"/>
              </a:ext>
            </a:extLst>
          </p:cNvPr>
          <p:cNvPicPr>
            <a:picLocks noChangeAspect="1"/>
          </p:cNvPicPr>
          <p:nvPr/>
        </p:nvPicPr>
        <p:blipFill rotWithShape="1">
          <a:blip r:embed="rId14" cstate="email">
            <a:extLst>
              <a:ext uri="{28A0092B-C50C-407E-A947-70E740481C1C}">
                <a14:useLocalDpi xmlns:a14="http://schemas.microsoft.com/office/drawing/2010/main"/>
              </a:ext>
            </a:extLst>
          </a:blip>
          <a:srcRect/>
          <a:stretch>
            <a:fillRect/>
          </a:stretch>
        </p:blipFill>
        <p:spPr>
          <a:xfrm>
            <a:off x="8908334" y="123469"/>
            <a:ext cx="3133724" cy="1377194"/>
          </a:xfrm>
          <a:prstGeom prst="roundRect">
            <a:avLst>
              <a:gd name="adj" fmla="val 50000"/>
            </a:avLst>
          </a:prstGeom>
          <a:solidFill>
            <a:srgbClr val="FFFFFF">
              <a:shade val="85000"/>
            </a:srgbClr>
          </a:solidFill>
          <a:ln>
            <a:noFill/>
          </a:ln>
          <a:effectLst>
            <a:outerShdw blurRad="50800" dist="38100" dir="16200000" rotWithShape="0">
              <a:prstClr val="black">
                <a:alpha val="40000"/>
              </a:prstClr>
            </a:outerShdw>
            <a:reflection blurRad="12700" stA="38000" endPos="12000" dist="5000" dir="5400000" sy="-100000" algn="bl" rotWithShape="0"/>
          </a:effectLst>
        </p:spPr>
      </p:pic>
    </p:spTree>
    <p:extLst>
      <p:ext uri="{BB962C8B-B14F-4D97-AF65-F5344CB8AC3E}">
        <p14:creationId xmlns:p14="http://schemas.microsoft.com/office/powerpoint/2010/main" val="11968559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22" presetClass="entr" presetSubtype="4" fill="hold" nodeType="after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wipe(down)">
                                      <p:cBhvr>
                                        <p:cTn id="16" dur="500"/>
                                        <p:tgtEl>
                                          <p:spTgt spid="17"/>
                                        </p:tgtEl>
                                      </p:cBhvr>
                                    </p:animEffect>
                                  </p:childTnLst>
                                </p:cTn>
                              </p:par>
                              <p:par>
                                <p:cTn id="17" presetID="17" presetClass="entr" presetSubtype="10"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strVal val="#ppt_h"/>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wipe(left)">
                                      <p:cBhvr>
                                        <p:cTn id="25" dur="500"/>
                                        <p:tgtEl>
                                          <p:spTgt spid="6"/>
                                        </p:tgtEl>
                                      </p:cBhvr>
                                    </p:animEffect>
                                  </p:childTnLst>
                                </p:cTn>
                              </p:par>
                            </p:childTnLst>
                          </p:cTn>
                        </p:par>
                      </p:childTnLst>
                    </p:cTn>
                  </p:par>
                  <p:par>
                    <p:cTn id="26" fill="hold">
                      <p:stCondLst>
                        <p:cond delay="indefinite"/>
                      </p:stCondLst>
                      <p:childTnLst>
                        <p:par>
                          <p:cTn id="27" fill="hold">
                            <p:stCondLst>
                              <p:cond delay="0"/>
                            </p:stCondLst>
                            <p:childTnLst>
                              <p:par>
                                <p:cTn id="28" presetID="53" presetClass="entr" presetSubtype="16" fill="hold" grpId="0" nodeType="clickEffect">
                                  <p:stCondLst>
                                    <p:cond delay="0"/>
                                  </p:stCondLst>
                                  <p:childTnLst>
                                    <p:set>
                                      <p:cBhvr>
                                        <p:cTn id="29" dur="1" fill="hold">
                                          <p:stCondLst>
                                            <p:cond delay="0"/>
                                          </p:stCondLst>
                                        </p:cTn>
                                        <p:tgtEl>
                                          <p:spTgt spid="2">
                                            <p:graphicEl>
                                              <a:dgm id="{22A110CC-4706-466D-8CAB-E483FBF1D681}"/>
                                            </p:graphicEl>
                                          </p:spTgt>
                                        </p:tgtEl>
                                        <p:attrNameLst>
                                          <p:attrName>style.visibility</p:attrName>
                                        </p:attrNameLst>
                                      </p:cBhvr>
                                      <p:to>
                                        <p:strVal val="visible"/>
                                      </p:to>
                                    </p:set>
                                    <p:anim calcmode="lin" valueType="num">
                                      <p:cBhvr>
                                        <p:cTn id="30" dur="500" fill="hold"/>
                                        <p:tgtEl>
                                          <p:spTgt spid="2">
                                            <p:graphicEl>
                                              <a:dgm id="{22A110CC-4706-466D-8CAB-E483FBF1D681}"/>
                                            </p:graphicEl>
                                          </p:spTgt>
                                        </p:tgtEl>
                                        <p:attrNameLst>
                                          <p:attrName>ppt_w</p:attrName>
                                        </p:attrNameLst>
                                      </p:cBhvr>
                                      <p:tavLst>
                                        <p:tav tm="0">
                                          <p:val>
                                            <p:fltVal val="0"/>
                                          </p:val>
                                        </p:tav>
                                        <p:tav tm="100000">
                                          <p:val>
                                            <p:strVal val="#ppt_w"/>
                                          </p:val>
                                        </p:tav>
                                      </p:tavLst>
                                    </p:anim>
                                    <p:anim calcmode="lin" valueType="num">
                                      <p:cBhvr>
                                        <p:cTn id="31" dur="500" fill="hold"/>
                                        <p:tgtEl>
                                          <p:spTgt spid="2">
                                            <p:graphicEl>
                                              <a:dgm id="{22A110CC-4706-466D-8CAB-E483FBF1D681}"/>
                                            </p:graphicEl>
                                          </p:spTgt>
                                        </p:tgtEl>
                                        <p:attrNameLst>
                                          <p:attrName>ppt_h</p:attrName>
                                        </p:attrNameLst>
                                      </p:cBhvr>
                                      <p:tavLst>
                                        <p:tav tm="0">
                                          <p:val>
                                            <p:fltVal val="0"/>
                                          </p:val>
                                        </p:tav>
                                        <p:tav tm="100000">
                                          <p:val>
                                            <p:strVal val="#ppt_h"/>
                                          </p:val>
                                        </p:tav>
                                      </p:tavLst>
                                    </p:anim>
                                    <p:animEffect transition="in" filter="fade">
                                      <p:cBhvr>
                                        <p:cTn id="32" dur="500"/>
                                        <p:tgtEl>
                                          <p:spTgt spid="2">
                                            <p:graphicEl>
                                              <a:dgm id="{22A110CC-4706-466D-8CAB-E483FBF1D681}"/>
                                            </p:graphicEl>
                                          </p:spTgt>
                                        </p:tgtEl>
                                      </p:cBhvr>
                                    </p:animEffect>
                                  </p:childTnLst>
                                </p:cTn>
                              </p:par>
                            </p:childTnLst>
                          </p:cTn>
                        </p:par>
                      </p:childTnLst>
                    </p:cTn>
                  </p:par>
                  <p:par>
                    <p:cTn id="33" fill="hold">
                      <p:stCondLst>
                        <p:cond delay="indefinite"/>
                      </p:stCondLst>
                      <p:childTnLst>
                        <p:par>
                          <p:cTn id="34" fill="hold">
                            <p:stCondLst>
                              <p:cond delay="0"/>
                            </p:stCondLst>
                            <p:childTnLst>
                              <p:par>
                                <p:cTn id="35" presetID="31" presetClass="entr" presetSubtype="0" fill="hold" nodeType="click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p:cTn id="37" dur="500" fill="hold"/>
                                        <p:tgtEl>
                                          <p:spTgt spid="9"/>
                                        </p:tgtEl>
                                        <p:attrNameLst>
                                          <p:attrName>ppt_w</p:attrName>
                                        </p:attrNameLst>
                                      </p:cBhvr>
                                      <p:tavLst>
                                        <p:tav tm="0">
                                          <p:val>
                                            <p:fltVal val="0"/>
                                          </p:val>
                                        </p:tav>
                                        <p:tav tm="100000">
                                          <p:val>
                                            <p:strVal val="#ppt_w"/>
                                          </p:val>
                                        </p:tav>
                                      </p:tavLst>
                                    </p:anim>
                                    <p:anim calcmode="lin" valueType="num">
                                      <p:cBhvr>
                                        <p:cTn id="38" dur="500" fill="hold"/>
                                        <p:tgtEl>
                                          <p:spTgt spid="9"/>
                                        </p:tgtEl>
                                        <p:attrNameLst>
                                          <p:attrName>ppt_h</p:attrName>
                                        </p:attrNameLst>
                                      </p:cBhvr>
                                      <p:tavLst>
                                        <p:tav tm="0">
                                          <p:val>
                                            <p:fltVal val="0"/>
                                          </p:val>
                                        </p:tav>
                                        <p:tav tm="100000">
                                          <p:val>
                                            <p:strVal val="#ppt_h"/>
                                          </p:val>
                                        </p:tav>
                                      </p:tavLst>
                                    </p:anim>
                                    <p:anim calcmode="lin" valueType="num">
                                      <p:cBhvr>
                                        <p:cTn id="39" dur="500" fill="hold"/>
                                        <p:tgtEl>
                                          <p:spTgt spid="9"/>
                                        </p:tgtEl>
                                        <p:attrNameLst>
                                          <p:attrName>style.rotation</p:attrName>
                                        </p:attrNameLst>
                                      </p:cBhvr>
                                      <p:tavLst>
                                        <p:tav tm="0">
                                          <p:val>
                                            <p:fltVal val="90"/>
                                          </p:val>
                                        </p:tav>
                                        <p:tav tm="100000">
                                          <p:val>
                                            <p:fltVal val="0"/>
                                          </p:val>
                                        </p:tav>
                                      </p:tavLst>
                                    </p:anim>
                                    <p:animEffect transition="in" filter="fade">
                                      <p:cBhvr>
                                        <p:cTn id="40" dur="500"/>
                                        <p:tgtEl>
                                          <p:spTgt spid="9"/>
                                        </p:tgtEl>
                                      </p:cBhvr>
                                    </p:animEffect>
                                  </p:childTnLst>
                                </p:cTn>
                              </p:par>
                            </p:childTnLst>
                          </p:cTn>
                        </p:par>
                        <p:par>
                          <p:cTn id="41" fill="hold">
                            <p:stCondLst>
                              <p:cond delay="500"/>
                            </p:stCondLst>
                            <p:childTnLst>
                              <p:par>
                                <p:cTn id="42" presetID="47" presetClass="entr" presetSubtype="0" fill="hold" grpId="0" nodeType="afterEffect">
                                  <p:stCondLst>
                                    <p:cond delay="0"/>
                                  </p:stCondLst>
                                  <p:childTnLst>
                                    <p:set>
                                      <p:cBhvr>
                                        <p:cTn id="43" dur="1" fill="hold">
                                          <p:stCondLst>
                                            <p:cond delay="0"/>
                                          </p:stCondLst>
                                        </p:cTn>
                                        <p:tgtEl>
                                          <p:spTgt spid="2">
                                            <p:graphicEl>
                                              <a:dgm id="{CFB43D32-75D6-4679-9B25-04CC0E024F6B}"/>
                                            </p:graphicEl>
                                          </p:spTgt>
                                        </p:tgtEl>
                                        <p:attrNameLst>
                                          <p:attrName>style.visibility</p:attrName>
                                        </p:attrNameLst>
                                      </p:cBhvr>
                                      <p:to>
                                        <p:strVal val="visible"/>
                                      </p:to>
                                    </p:set>
                                    <p:animEffect transition="in" filter="fade">
                                      <p:cBhvr>
                                        <p:cTn id="44" dur="1000"/>
                                        <p:tgtEl>
                                          <p:spTgt spid="2">
                                            <p:graphicEl>
                                              <a:dgm id="{CFB43D32-75D6-4679-9B25-04CC0E024F6B}"/>
                                            </p:graphicEl>
                                          </p:spTgt>
                                        </p:tgtEl>
                                      </p:cBhvr>
                                    </p:animEffect>
                                    <p:anim calcmode="lin" valueType="num">
                                      <p:cBhvr>
                                        <p:cTn id="45" dur="1000" fill="hold"/>
                                        <p:tgtEl>
                                          <p:spTgt spid="2">
                                            <p:graphicEl>
                                              <a:dgm id="{CFB43D32-75D6-4679-9B25-04CC0E024F6B}"/>
                                            </p:graphicEl>
                                          </p:spTgt>
                                        </p:tgtEl>
                                        <p:attrNameLst>
                                          <p:attrName>ppt_x</p:attrName>
                                        </p:attrNameLst>
                                      </p:cBhvr>
                                      <p:tavLst>
                                        <p:tav tm="0">
                                          <p:val>
                                            <p:strVal val="#ppt_x"/>
                                          </p:val>
                                        </p:tav>
                                        <p:tav tm="100000">
                                          <p:val>
                                            <p:strVal val="#ppt_x"/>
                                          </p:val>
                                        </p:tav>
                                      </p:tavLst>
                                    </p:anim>
                                    <p:anim calcmode="lin" valueType="num">
                                      <p:cBhvr>
                                        <p:cTn id="46" dur="1000" fill="hold"/>
                                        <p:tgtEl>
                                          <p:spTgt spid="2">
                                            <p:graphicEl>
                                              <a:dgm id="{CFB43D32-75D6-4679-9B25-04CC0E024F6B}"/>
                                            </p:graphicEl>
                                          </p:spTgt>
                                        </p:tgtEl>
                                        <p:attrNameLst>
                                          <p:attrName>ppt_y</p:attrName>
                                        </p:attrNameLst>
                                      </p:cBhvr>
                                      <p:tavLst>
                                        <p:tav tm="0">
                                          <p:val>
                                            <p:strVal val="#ppt_y-.1"/>
                                          </p:val>
                                        </p:tav>
                                        <p:tav tm="100000">
                                          <p:val>
                                            <p:strVal val="#ppt_y"/>
                                          </p:val>
                                        </p:tav>
                                      </p:tavLst>
                                    </p:anim>
                                  </p:childTnLst>
                                </p:cTn>
                              </p:par>
                              <p:par>
                                <p:cTn id="47" presetID="47" presetClass="entr" presetSubtype="0" fill="hold" grpId="0" nodeType="withEffect">
                                  <p:stCondLst>
                                    <p:cond delay="0"/>
                                  </p:stCondLst>
                                  <p:childTnLst>
                                    <p:set>
                                      <p:cBhvr>
                                        <p:cTn id="48" dur="1" fill="hold">
                                          <p:stCondLst>
                                            <p:cond delay="0"/>
                                          </p:stCondLst>
                                        </p:cTn>
                                        <p:tgtEl>
                                          <p:spTgt spid="2">
                                            <p:graphicEl>
                                              <a:dgm id="{DFFEC7CC-8650-4376-B344-F94E9DFE43D6}"/>
                                            </p:graphicEl>
                                          </p:spTgt>
                                        </p:tgtEl>
                                        <p:attrNameLst>
                                          <p:attrName>style.visibility</p:attrName>
                                        </p:attrNameLst>
                                      </p:cBhvr>
                                      <p:to>
                                        <p:strVal val="visible"/>
                                      </p:to>
                                    </p:set>
                                    <p:animEffect transition="in" filter="fade">
                                      <p:cBhvr>
                                        <p:cTn id="49" dur="1000"/>
                                        <p:tgtEl>
                                          <p:spTgt spid="2">
                                            <p:graphicEl>
                                              <a:dgm id="{DFFEC7CC-8650-4376-B344-F94E9DFE43D6}"/>
                                            </p:graphicEl>
                                          </p:spTgt>
                                        </p:tgtEl>
                                      </p:cBhvr>
                                    </p:animEffect>
                                    <p:anim calcmode="lin" valueType="num">
                                      <p:cBhvr>
                                        <p:cTn id="50" dur="1000" fill="hold"/>
                                        <p:tgtEl>
                                          <p:spTgt spid="2">
                                            <p:graphicEl>
                                              <a:dgm id="{DFFEC7CC-8650-4376-B344-F94E9DFE43D6}"/>
                                            </p:graphicEl>
                                          </p:spTgt>
                                        </p:tgtEl>
                                        <p:attrNameLst>
                                          <p:attrName>ppt_x</p:attrName>
                                        </p:attrNameLst>
                                      </p:cBhvr>
                                      <p:tavLst>
                                        <p:tav tm="0">
                                          <p:val>
                                            <p:strVal val="#ppt_x"/>
                                          </p:val>
                                        </p:tav>
                                        <p:tav tm="100000">
                                          <p:val>
                                            <p:strVal val="#ppt_x"/>
                                          </p:val>
                                        </p:tav>
                                      </p:tavLst>
                                    </p:anim>
                                    <p:anim calcmode="lin" valueType="num">
                                      <p:cBhvr>
                                        <p:cTn id="51" dur="1000" fill="hold"/>
                                        <p:tgtEl>
                                          <p:spTgt spid="2">
                                            <p:graphicEl>
                                              <a:dgm id="{DFFEC7CC-8650-4376-B344-F94E9DFE43D6}"/>
                                            </p:graphic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53" presetClass="entr" presetSubtype="16" fill="hold" grpId="0" nodeType="clickEffect">
                                  <p:stCondLst>
                                    <p:cond delay="0"/>
                                  </p:stCondLst>
                                  <p:childTnLst>
                                    <p:set>
                                      <p:cBhvr>
                                        <p:cTn id="55" dur="1" fill="hold">
                                          <p:stCondLst>
                                            <p:cond delay="0"/>
                                          </p:stCondLst>
                                        </p:cTn>
                                        <p:tgtEl>
                                          <p:spTgt spid="2">
                                            <p:graphicEl>
                                              <a:dgm id="{5601FD7B-FCCF-4F1D-ACBA-CDDCA6D9F769}"/>
                                            </p:graphicEl>
                                          </p:spTgt>
                                        </p:tgtEl>
                                        <p:attrNameLst>
                                          <p:attrName>style.visibility</p:attrName>
                                        </p:attrNameLst>
                                      </p:cBhvr>
                                      <p:to>
                                        <p:strVal val="visible"/>
                                      </p:to>
                                    </p:set>
                                    <p:anim calcmode="lin" valueType="num">
                                      <p:cBhvr>
                                        <p:cTn id="56" dur="500" fill="hold"/>
                                        <p:tgtEl>
                                          <p:spTgt spid="2">
                                            <p:graphicEl>
                                              <a:dgm id="{5601FD7B-FCCF-4F1D-ACBA-CDDCA6D9F769}"/>
                                            </p:graphicEl>
                                          </p:spTgt>
                                        </p:tgtEl>
                                        <p:attrNameLst>
                                          <p:attrName>ppt_w</p:attrName>
                                        </p:attrNameLst>
                                      </p:cBhvr>
                                      <p:tavLst>
                                        <p:tav tm="0">
                                          <p:val>
                                            <p:fltVal val="0"/>
                                          </p:val>
                                        </p:tav>
                                        <p:tav tm="100000">
                                          <p:val>
                                            <p:strVal val="#ppt_w"/>
                                          </p:val>
                                        </p:tav>
                                      </p:tavLst>
                                    </p:anim>
                                    <p:anim calcmode="lin" valueType="num">
                                      <p:cBhvr>
                                        <p:cTn id="57" dur="500" fill="hold"/>
                                        <p:tgtEl>
                                          <p:spTgt spid="2">
                                            <p:graphicEl>
                                              <a:dgm id="{5601FD7B-FCCF-4F1D-ACBA-CDDCA6D9F769}"/>
                                            </p:graphicEl>
                                          </p:spTgt>
                                        </p:tgtEl>
                                        <p:attrNameLst>
                                          <p:attrName>ppt_h</p:attrName>
                                        </p:attrNameLst>
                                      </p:cBhvr>
                                      <p:tavLst>
                                        <p:tav tm="0">
                                          <p:val>
                                            <p:fltVal val="0"/>
                                          </p:val>
                                        </p:tav>
                                        <p:tav tm="100000">
                                          <p:val>
                                            <p:strVal val="#ppt_h"/>
                                          </p:val>
                                        </p:tav>
                                      </p:tavLst>
                                    </p:anim>
                                    <p:animEffect transition="in" filter="fade">
                                      <p:cBhvr>
                                        <p:cTn id="58" dur="500"/>
                                        <p:tgtEl>
                                          <p:spTgt spid="2">
                                            <p:graphicEl>
                                              <a:dgm id="{5601FD7B-FCCF-4F1D-ACBA-CDDCA6D9F769}"/>
                                            </p:graphicEl>
                                          </p:spTgt>
                                        </p:tgtEl>
                                      </p:cBhvr>
                                    </p:animEffect>
                                  </p:childTnLst>
                                </p:cTn>
                              </p:par>
                            </p:childTnLst>
                          </p:cTn>
                        </p:par>
                      </p:childTnLst>
                    </p:cTn>
                  </p:par>
                  <p:par>
                    <p:cTn id="59" fill="hold">
                      <p:stCondLst>
                        <p:cond delay="indefinite"/>
                      </p:stCondLst>
                      <p:childTnLst>
                        <p:par>
                          <p:cTn id="60" fill="hold">
                            <p:stCondLst>
                              <p:cond delay="0"/>
                            </p:stCondLst>
                            <p:childTnLst>
                              <p:par>
                                <p:cTn id="61" presetID="31" presetClass="entr" presetSubtype="0" fill="hold" nodeType="clickEffect">
                                  <p:stCondLst>
                                    <p:cond delay="0"/>
                                  </p:stCondLst>
                                  <p:childTnLst>
                                    <p:set>
                                      <p:cBhvr>
                                        <p:cTn id="62" dur="1" fill="hold">
                                          <p:stCondLst>
                                            <p:cond delay="0"/>
                                          </p:stCondLst>
                                        </p:cTn>
                                        <p:tgtEl>
                                          <p:spTgt spid="13"/>
                                        </p:tgtEl>
                                        <p:attrNameLst>
                                          <p:attrName>style.visibility</p:attrName>
                                        </p:attrNameLst>
                                      </p:cBhvr>
                                      <p:to>
                                        <p:strVal val="visible"/>
                                      </p:to>
                                    </p:set>
                                    <p:anim calcmode="lin" valueType="num">
                                      <p:cBhvr>
                                        <p:cTn id="63" dur="500" fill="hold"/>
                                        <p:tgtEl>
                                          <p:spTgt spid="13"/>
                                        </p:tgtEl>
                                        <p:attrNameLst>
                                          <p:attrName>ppt_w</p:attrName>
                                        </p:attrNameLst>
                                      </p:cBhvr>
                                      <p:tavLst>
                                        <p:tav tm="0">
                                          <p:val>
                                            <p:fltVal val="0"/>
                                          </p:val>
                                        </p:tav>
                                        <p:tav tm="100000">
                                          <p:val>
                                            <p:strVal val="#ppt_w"/>
                                          </p:val>
                                        </p:tav>
                                      </p:tavLst>
                                    </p:anim>
                                    <p:anim calcmode="lin" valueType="num">
                                      <p:cBhvr>
                                        <p:cTn id="64" dur="500" fill="hold"/>
                                        <p:tgtEl>
                                          <p:spTgt spid="13"/>
                                        </p:tgtEl>
                                        <p:attrNameLst>
                                          <p:attrName>ppt_h</p:attrName>
                                        </p:attrNameLst>
                                      </p:cBhvr>
                                      <p:tavLst>
                                        <p:tav tm="0">
                                          <p:val>
                                            <p:fltVal val="0"/>
                                          </p:val>
                                        </p:tav>
                                        <p:tav tm="100000">
                                          <p:val>
                                            <p:strVal val="#ppt_h"/>
                                          </p:val>
                                        </p:tav>
                                      </p:tavLst>
                                    </p:anim>
                                    <p:anim calcmode="lin" valueType="num">
                                      <p:cBhvr>
                                        <p:cTn id="65" dur="500" fill="hold"/>
                                        <p:tgtEl>
                                          <p:spTgt spid="13"/>
                                        </p:tgtEl>
                                        <p:attrNameLst>
                                          <p:attrName>style.rotation</p:attrName>
                                        </p:attrNameLst>
                                      </p:cBhvr>
                                      <p:tavLst>
                                        <p:tav tm="0">
                                          <p:val>
                                            <p:fltVal val="90"/>
                                          </p:val>
                                        </p:tav>
                                        <p:tav tm="100000">
                                          <p:val>
                                            <p:fltVal val="0"/>
                                          </p:val>
                                        </p:tav>
                                      </p:tavLst>
                                    </p:anim>
                                    <p:animEffect transition="in" filter="fade">
                                      <p:cBhvr>
                                        <p:cTn id="66" dur="500"/>
                                        <p:tgtEl>
                                          <p:spTgt spid="13"/>
                                        </p:tgtEl>
                                      </p:cBhvr>
                                    </p:animEffect>
                                  </p:childTnLst>
                                </p:cTn>
                              </p:par>
                            </p:childTnLst>
                          </p:cTn>
                        </p:par>
                        <p:par>
                          <p:cTn id="67" fill="hold">
                            <p:stCondLst>
                              <p:cond delay="500"/>
                            </p:stCondLst>
                            <p:childTnLst>
                              <p:par>
                                <p:cTn id="68" presetID="47" presetClass="entr" presetSubtype="0" fill="hold" grpId="0" nodeType="afterEffect">
                                  <p:stCondLst>
                                    <p:cond delay="0"/>
                                  </p:stCondLst>
                                  <p:childTnLst>
                                    <p:set>
                                      <p:cBhvr>
                                        <p:cTn id="69" dur="1" fill="hold">
                                          <p:stCondLst>
                                            <p:cond delay="0"/>
                                          </p:stCondLst>
                                        </p:cTn>
                                        <p:tgtEl>
                                          <p:spTgt spid="2">
                                            <p:graphicEl>
                                              <a:dgm id="{3773A89B-4B3E-4621-A26D-BC88B955BB3E}"/>
                                            </p:graphicEl>
                                          </p:spTgt>
                                        </p:tgtEl>
                                        <p:attrNameLst>
                                          <p:attrName>style.visibility</p:attrName>
                                        </p:attrNameLst>
                                      </p:cBhvr>
                                      <p:to>
                                        <p:strVal val="visible"/>
                                      </p:to>
                                    </p:set>
                                    <p:animEffect transition="in" filter="fade">
                                      <p:cBhvr>
                                        <p:cTn id="70" dur="1000"/>
                                        <p:tgtEl>
                                          <p:spTgt spid="2">
                                            <p:graphicEl>
                                              <a:dgm id="{3773A89B-4B3E-4621-A26D-BC88B955BB3E}"/>
                                            </p:graphicEl>
                                          </p:spTgt>
                                        </p:tgtEl>
                                      </p:cBhvr>
                                    </p:animEffect>
                                    <p:anim calcmode="lin" valueType="num">
                                      <p:cBhvr>
                                        <p:cTn id="71" dur="1000" fill="hold"/>
                                        <p:tgtEl>
                                          <p:spTgt spid="2">
                                            <p:graphicEl>
                                              <a:dgm id="{3773A89B-4B3E-4621-A26D-BC88B955BB3E}"/>
                                            </p:graphicEl>
                                          </p:spTgt>
                                        </p:tgtEl>
                                        <p:attrNameLst>
                                          <p:attrName>ppt_x</p:attrName>
                                        </p:attrNameLst>
                                      </p:cBhvr>
                                      <p:tavLst>
                                        <p:tav tm="0">
                                          <p:val>
                                            <p:strVal val="#ppt_x"/>
                                          </p:val>
                                        </p:tav>
                                        <p:tav tm="100000">
                                          <p:val>
                                            <p:strVal val="#ppt_x"/>
                                          </p:val>
                                        </p:tav>
                                      </p:tavLst>
                                    </p:anim>
                                    <p:anim calcmode="lin" valueType="num">
                                      <p:cBhvr>
                                        <p:cTn id="72" dur="1000" fill="hold"/>
                                        <p:tgtEl>
                                          <p:spTgt spid="2">
                                            <p:graphicEl>
                                              <a:dgm id="{3773A89B-4B3E-4621-A26D-BC88B955BB3E}"/>
                                            </p:graphicEl>
                                          </p:spTgt>
                                        </p:tgtEl>
                                        <p:attrNameLst>
                                          <p:attrName>ppt_y</p:attrName>
                                        </p:attrNameLst>
                                      </p:cBhvr>
                                      <p:tavLst>
                                        <p:tav tm="0">
                                          <p:val>
                                            <p:strVal val="#ppt_y-.1"/>
                                          </p:val>
                                        </p:tav>
                                        <p:tav tm="100000">
                                          <p:val>
                                            <p:strVal val="#ppt_y"/>
                                          </p:val>
                                        </p:tav>
                                      </p:tavLst>
                                    </p:anim>
                                  </p:childTnLst>
                                </p:cTn>
                              </p:par>
                              <p:par>
                                <p:cTn id="73" presetID="47" presetClass="entr" presetSubtype="0" fill="hold" grpId="0" nodeType="withEffect">
                                  <p:stCondLst>
                                    <p:cond delay="0"/>
                                  </p:stCondLst>
                                  <p:childTnLst>
                                    <p:set>
                                      <p:cBhvr>
                                        <p:cTn id="74" dur="1" fill="hold">
                                          <p:stCondLst>
                                            <p:cond delay="0"/>
                                          </p:stCondLst>
                                        </p:cTn>
                                        <p:tgtEl>
                                          <p:spTgt spid="2">
                                            <p:graphicEl>
                                              <a:dgm id="{D10FB4C4-AF42-4FE5-93F7-62AC3A5E47F9}"/>
                                            </p:graphicEl>
                                          </p:spTgt>
                                        </p:tgtEl>
                                        <p:attrNameLst>
                                          <p:attrName>style.visibility</p:attrName>
                                        </p:attrNameLst>
                                      </p:cBhvr>
                                      <p:to>
                                        <p:strVal val="visible"/>
                                      </p:to>
                                    </p:set>
                                    <p:animEffect transition="in" filter="fade">
                                      <p:cBhvr>
                                        <p:cTn id="75" dur="1000"/>
                                        <p:tgtEl>
                                          <p:spTgt spid="2">
                                            <p:graphicEl>
                                              <a:dgm id="{D10FB4C4-AF42-4FE5-93F7-62AC3A5E47F9}"/>
                                            </p:graphicEl>
                                          </p:spTgt>
                                        </p:tgtEl>
                                      </p:cBhvr>
                                    </p:animEffect>
                                    <p:anim calcmode="lin" valueType="num">
                                      <p:cBhvr>
                                        <p:cTn id="76" dur="1000" fill="hold"/>
                                        <p:tgtEl>
                                          <p:spTgt spid="2">
                                            <p:graphicEl>
                                              <a:dgm id="{D10FB4C4-AF42-4FE5-93F7-62AC3A5E47F9}"/>
                                            </p:graphicEl>
                                          </p:spTgt>
                                        </p:tgtEl>
                                        <p:attrNameLst>
                                          <p:attrName>ppt_x</p:attrName>
                                        </p:attrNameLst>
                                      </p:cBhvr>
                                      <p:tavLst>
                                        <p:tav tm="0">
                                          <p:val>
                                            <p:strVal val="#ppt_x"/>
                                          </p:val>
                                        </p:tav>
                                        <p:tav tm="100000">
                                          <p:val>
                                            <p:strVal val="#ppt_x"/>
                                          </p:val>
                                        </p:tav>
                                      </p:tavLst>
                                    </p:anim>
                                    <p:anim calcmode="lin" valueType="num">
                                      <p:cBhvr>
                                        <p:cTn id="77" dur="1000" fill="hold"/>
                                        <p:tgtEl>
                                          <p:spTgt spid="2">
                                            <p:graphicEl>
                                              <a:dgm id="{D10FB4C4-AF42-4FE5-93F7-62AC3A5E47F9}"/>
                                            </p:graphicEl>
                                          </p:spTgt>
                                        </p:tgtEl>
                                        <p:attrNameLst>
                                          <p:attrName>ppt_y</p:attrName>
                                        </p:attrNameLst>
                                      </p:cBhvr>
                                      <p:tavLst>
                                        <p:tav tm="0">
                                          <p:val>
                                            <p:strVal val="#ppt_y-.1"/>
                                          </p:val>
                                        </p:tav>
                                        <p:tav tm="100000">
                                          <p:val>
                                            <p:strVal val="#ppt_y"/>
                                          </p:val>
                                        </p:tav>
                                      </p:tavLst>
                                    </p:anim>
                                  </p:childTnLst>
                                </p:cTn>
                              </p:par>
                            </p:childTnLst>
                          </p:cTn>
                        </p:par>
                      </p:childTnLst>
                    </p:cTn>
                  </p:par>
                  <p:par>
                    <p:cTn id="78" fill="hold">
                      <p:stCondLst>
                        <p:cond delay="indefinite"/>
                      </p:stCondLst>
                      <p:childTnLst>
                        <p:par>
                          <p:cTn id="79" fill="hold">
                            <p:stCondLst>
                              <p:cond delay="0"/>
                            </p:stCondLst>
                            <p:childTnLst>
                              <p:par>
                                <p:cTn id="80" presetID="31" presetClass="entr" presetSubtype="0" fill="hold" nodeType="clickEffect">
                                  <p:stCondLst>
                                    <p:cond delay="0"/>
                                  </p:stCondLst>
                                  <p:childTnLst>
                                    <p:set>
                                      <p:cBhvr>
                                        <p:cTn id="81" dur="1" fill="hold">
                                          <p:stCondLst>
                                            <p:cond delay="0"/>
                                          </p:stCondLst>
                                        </p:cTn>
                                        <p:tgtEl>
                                          <p:spTgt spid="15"/>
                                        </p:tgtEl>
                                        <p:attrNameLst>
                                          <p:attrName>style.visibility</p:attrName>
                                        </p:attrNameLst>
                                      </p:cBhvr>
                                      <p:to>
                                        <p:strVal val="visible"/>
                                      </p:to>
                                    </p:set>
                                    <p:anim calcmode="lin" valueType="num">
                                      <p:cBhvr>
                                        <p:cTn id="82" dur="500" fill="hold"/>
                                        <p:tgtEl>
                                          <p:spTgt spid="15"/>
                                        </p:tgtEl>
                                        <p:attrNameLst>
                                          <p:attrName>ppt_w</p:attrName>
                                        </p:attrNameLst>
                                      </p:cBhvr>
                                      <p:tavLst>
                                        <p:tav tm="0">
                                          <p:val>
                                            <p:fltVal val="0"/>
                                          </p:val>
                                        </p:tav>
                                        <p:tav tm="100000">
                                          <p:val>
                                            <p:strVal val="#ppt_w"/>
                                          </p:val>
                                        </p:tav>
                                      </p:tavLst>
                                    </p:anim>
                                    <p:anim calcmode="lin" valueType="num">
                                      <p:cBhvr>
                                        <p:cTn id="83" dur="500" fill="hold"/>
                                        <p:tgtEl>
                                          <p:spTgt spid="15"/>
                                        </p:tgtEl>
                                        <p:attrNameLst>
                                          <p:attrName>ppt_h</p:attrName>
                                        </p:attrNameLst>
                                      </p:cBhvr>
                                      <p:tavLst>
                                        <p:tav tm="0">
                                          <p:val>
                                            <p:fltVal val="0"/>
                                          </p:val>
                                        </p:tav>
                                        <p:tav tm="100000">
                                          <p:val>
                                            <p:strVal val="#ppt_h"/>
                                          </p:val>
                                        </p:tav>
                                      </p:tavLst>
                                    </p:anim>
                                    <p:anim calcmode="lin" valueType="num">
                                      <p:cBhvr>
                                        <p:cTn id="84" dur="500" fill="hold"/>
                                        <p:tgtEl>
                                          <p:spTgt spid="15"/>
                                        </p:tgtEl>
                                        <p:attrNameLst>
                                          <p:attrName>style.rotation</p:attrName>
                                        </p:attrNameLst>
                                      </p:cBhvr>
                                      <p:tavLst>
                                        <p:tav tm="0">
                                          <p:val>
                                            <p:fltVal val="90"/>
                                          </p:val>
                                        </p:tav>
                                        <p:tav tm="100000">
                                          <p:val>
                                            <p:fltVal val="0"/>
                                          </p:val>
                                        </p:tav>
                                      </p:tavLst>
                                    </p:anim>
                                    <p:animEffect transition="in" filter="fade">
                                      <p:cBhvr>
                                        <p:cTn id="85" dur="500"/>
                                        <p:tgtEl>
                                          <p:spTgt spid="15"/>
                                        </p:tgtEl>
                                      </p:cBhvr>
                                    </p:animEffect>
                                  </p:childTnLst>
                                </p:cTn>
                              </p:par>
                            </p:childTnLst>
                          </p:cTn>
                        </p:par>
                        <p:par>
                          <p:cTn id="86" fill="hold">
                            <p:stCondLst>
                              <p:cond delay="500"/>
                            </p:stCondLst>
                            <p:childTnLst>
                              <p:par>
                                <p:cTn id="87" presetID="47" presetClass="entr" presetSubtype="0" fill="hold" grpId="0" nodeType="afterEffect">
                                  <p:stCondLst>
                                    <p:cond delay="0"/>
                                  </p:stCondLst>
                                  <p:childTnLst>
                                    <p:set>
                                      <p:cBhvr>
                                        <p:cTn id="88" dur="1" fill="hold">
                                          <p:stCondLst>
                                            <p:cond delay="0"/>
                                          </p:stCondLst>
                                        </p:cTn>
                                        <p:tgtEl>
                                          <p:spTgt spid="2">
                                            <p:graphicEl>
                                              <a:dgm id="{0DF607FC-0E94-415E-AE7E-463DB608571B}"/>
                                            </p:graphicEl>
                                          </p:spTgt>
                                        </p:tgtEl>
                                        <p:attrNameLst>
                                          <p:attrName>style.visibility</p:attrName>
                                        </p:attrNameLst>
                                      </p:cBhvr>
                                      <p:to>
                                        <p:strVal val="visible"/>
                                      </p:to>
                                    </p:set>
                                    <p:animEffect transition="in" filter="fade">
                                      <p:cBhvr>
                                        <p:cTn id="89" dur="1000"/>
                                        <p:tgtEl>
                                          <p:spTgt spid="2">
                                            <p:graphicEl>
                                              <a:dgm id="{0DF607FC-0E94-415E-AE7E-463DB608571B}"/>
                                            </p:graphicEl>
                                          </p:spTgt>
                                        </p:tgtEl>
                                      </p:cBhvr>
                                    </p:animEffect>
                                    <p:anim calcmode="lin" valueType="num">
                                      <p:cBhvr>
                                        <p:cTn id="90" dur="1000" fill="hold"/>
                                        <p:tgtEl>
                                          <p:spTgt spid="2">
                                            <p:graphicEl>
                                              <a:dgm id="{0DF607FC-0E94-415E-AE7E-463DB608571B}"/>
                                            </p:graphicEl>
                                          </p:spTgt>
                                        </p:tgtEl>
                                        <p:attrNameLst>
                                          <p:attrName>ppt_x</p:attrName>
                                        </p:attrNameLst>
                                      </p:cBhvr>
                                      <p:tavLst>
                                        <p:tav tm="0">
                                          <p:val>
                                            <p:strVal val="#ppt_x"/>
                                          </p:val>
                                        </p:tav>
                                        <p:tav tm="100000">
                                          <p:val>
                                            <p:strVal val="#ppt_x"/>
                                          </p:val>
                                        </p:tav>
                                      </p:tavLst>
                                    </p:anim>
                                    <p:anim calcmode="lin" valueType="num">
                                      <p:cBhvr>
                                        <p:cTn id="91" dur="1000" fill="hold"/>
                                        <p:tgtEl>
                                          <p:spTgt spid="2">
                                            <p:graphicEl>
                                              <a:dgm id="{0DF607FC-0E94-415E-AE7E-463DB608571B}"/>
                                            </p:graphicEl>
                                          </p:spTgt>
                                        </p:tgtEl>
                                        <p:attrNameLst>
                                          <p:attrName>ppt_y</p:attrName>
                                        </p:attrNameLst>
                                      </p:cBhvr>
                                      <p:tavLst>
                                        <p:tav tm="0">
                                          <p:val>
                                            <p:strVal val="#ppt_y-.1"/>
                                          </p:val>
                                        </p:tav>
                                        <p:tav tm="100000">
                                          <p:val>
                                            <p:strVal val="#ppt_y"/>
                                          </p:val>
                                        </p:tav>
                                      </p:tavLst>
                                    </p:anim>
                                  </p:childTnLst>
                                </p:cTn>
                              </p:par>
                              <p:par>
                                <p:cTn id="92" presetID="47" presetClass="entr" presetSubtype="0" fill="hold" grpId="0" nodeType="withEffect">
                                  <p:stCondLst>
                                    <p:cond delay="0"/>
                                  </p:stCondLst>
                                  <p:childTnLst>
                                    <p:set>
                                      <p:cBhvr>
                                        <p:cTn id="93" dur="1" fill="hold">
                                          <p:stCondLst>
                                            <p:cond delay="0"/>
                                          </p:stCondLst>
                                        </p:cTn>
                                        <p:tgtEl>
                                          <p:spTgt spid="2">
                                            <p:graphicEl>
                                              <a:dgm id="{7A4C319D-A6F4-49C1-95C5-717447B2D079}"/>
                                            </p:graphicEl>
                                          </p:spTgt>
                                        </p:tgtEl>
                                        <p:attrNameLst>
                                          <p:attrName>style.visibility</p:attrName>
                                        </p:attrNameLst>
                                      </p:cBhvr>
                                      <p:to>
                                        <p:strVal val="visible"/>
                                      </p:to>
                                    </p:set>
                                    <p:animEffect transition="in" filter="fade">
                                      <p:cBhvr>
                                        <p:cTn id="94" dur="1000"/>
                                        <p:tgtEl>
                                          <p:spTgt spid="2">
                                            <p:graphicEl>
                                              <a:dgm id="{7A4C319D-A6F4-49C1-95C5-717447B2D079}"/>
                                            </p:graphicEl>
                                          </p:spTgt>
                                        </p:tgtEl>
                                      </p:cBhvr>
                                    </p:animEffect>
                                    <p:anim calcmode="lin" valueType="num">
                                      <p:cBhvr>
                                        <p:cTn id="95" dur="1000" fill="hold"/>
                                        <p:tgtEl>
                                          <p:spTgt spid="2">
                                            <p:graphicEl>
                                              <a:dgm id="{7A4C319D-A6F4-49C1-95C5-717447B2D079}"/>
                                            </p:graphicEl>
                                          </p:spTgt>
                                        </p:tgtEl>
                                        <p:attrNameLst>
                                          <p:attrName>ppt_x</p:attrName>
                                        </p:attrNameLst>
                                      </p:cBhvr>
                                      <p:tavLst>
                                        <p:tav tm="0">
                                          <p:val>
                                            <p:strVal val="#ppt_x"/>
                                          </p:val>
                                        </p:tav>
                                        <p:tav tm="100000">
                                          <p:val>
                                            <p:strVal val="#ppt_x"/>
                                          </p:val>
                                        </p:tav>
                                      </p:tavLst>
                                    </p:anim>
                                    <p:anim calcmode="lin" valueType="num">
                                      <p:cBhvr>
                                        <p:cTn id="96" dur="1000" fill="hold"/>
                                        <p:tgtEl>
                                          <p:spTgt spid="2">
                                            <p:graphicEl>
                                              <a:dgm id="{7A4C319D-A6F4-49C1-95C5-717447B2D079}"/>
                                            </p:graphicEl>
                                          </p:spTgt>
                                        </p:tgtEl>
                                        <p:attrNameLst>
                                          <p:attrName>ppt_y</p:attrName>
                                        </p:attrNameLst>
                                      </p:cBhvr>
                                      <p:tavLst>
                                        <p:tav tm="0">
                                          <p:val>
                                            <p:strVal val="#ppt_y-.1"/>
                                          </p:val>
                                        </p:tav>
                                        <p:tav tm="100000">
                                          <p:val>
                                            <p:strVal val="#ppt_y"/>
                                          </p:val>
                                        </p:tav>
                                      </p:tavLst>
                                    </p:anim>
                                  </p:childTnLst>
                                </p:cTn>
                              </p:par>
                            </p:childTnLst>
                          </p:cTn>
                        </p:par>
                      </p:childTnLst>
                    </p:cTn>
                  </p:par>
                  <p:par>
                    <p:cTn id="97" fill="hold">
                      <p:stCondLst>
                        <p:cond delay="indefinite"/>
                      </p:stCondLst>
                      <p:childTnLst>
                        <p:par>
                          <p:cTn id="98" fill="hold">
                            <p:stCondLst>
                              <p:cond delay="0"/>
                            </p:stCondLst>
                            <p:childTnLst>
                              <p:par>
                                <p:cTn id="99" presetID="31" presetClass="entr" presetSubtype="0" fill="hold" nodeType="clickEffect">
                                  <p:stCondLst>
                                    <p:cond delay="0"/>
                                  </p:stCondLst>
                                  <p:childTnLst>
                                    <p:set>
                                      <p:cBhvr>
                                        <p:cTn id="100" dur="1" fill="hold">
                                          <p:stCondLst>
                                            <p:cond delay="0"/>
                                          </p:stCondLst>
                                        </p:cTn>
                                        <p:tgtEl>
                                          <p:spTgt spid="11"/>
                                        </p:tgtEl>
                                        <p:attrNameLst>
                                          <p:attrName>style.visibility</p:attrName>
                                        </p:attrNameLst>
                                      </p:cBhvr>
                                      <p:to>
                                        <p:strVal val="visible"/>
                                      </p:to>
                                    </p:set>
                                    <p:anim calcmode="lin" valueType="num">
                                      <p:cBhvr>
                                        <p:cTn id="101" dur="500" fill="hold"/>
                                        <p:tgtEl>
                                          <p:spTgt spid="11"/>
                                        </p:tgtEl>
                                        <p:attrNameLst>
                                          <p:attrName>ppt_w</p:attrName>
                                        </p:attrNameLst>
                                      </p:cBhvr>
                                      <p:tavLst>
                                        <p:tav tm="0">
                                          <p:val>
                                            <p:fltVal val="0"/>
                                          </p:val>
                                        </p:tav>
                                        <p:tav tm="100000">
                                          <p:val>
                                            <p:strVal val="#ppt_w"/>
                                          </p:val>
                                        </p:tav>
                                      </p:tavLst>
                                    </p:anim>
                                    <p:anim calcmode="lin" valueType="num">
                                      <p:cBhvr>
                                        <p:cTn id="102" dur="500" fill="hold"/>
                                        <p:tgtEl>
                                          <p:spTgt spid="11"/>
                                        </p:tgtEl>
                                        <p:attrNameLst>
                                          <p:attrName>ppt_h</p:attrName>
                                        </p:attrNameLst>
                                      </p:cBhvr>
                                      <p:tavLst>
                                        <p:tav tm="0">
                                          <p:val>
                                            <p:fltVal val="0"/>
                                          </p:val>
                                        </p:tav>
                                        <p:tav tm="100000">
                                          <p:val>
                                            <p:strVal val="#ppt_h"/>
                                          </p:val>
                                        </p:tav>
                                      </p:tavLst>
                                    </p:anim>
                                    <p:anim calcmode="lin" valueType="num">
                                      <p:cBhvr>
                                        <p:cTn id="103" dur="500" fill="hold"/>
                                        <p:tgtEl>
                                          <p:spTgt spid="11"/>
                                        </p:tgtEl>
                                        <p:attrNameLst>
                                          <p:attrName>style.rotation</p:attrName>
                                        </p:attrNameLst>
                                      </p:cBhvr>
                                      <p:tavLst>
                                        <p:tav tm="0">
                                          <p:val>
                                            <p:fltVal val="90"/>
                                          </p:val>
                                        </p:tav>
                                        <p:tav tm="100000">
                                          <p:val>
                                            <p:fltVal val="0"/>
                                          </p:val>
                                        </p:tav>
                                      </p:tavLst>
                                    </p:anim>
                                    <p:animEffect transition="in" filter="fade">
                                      <p:cBhvr>
                                        <p:cTn id="104" dur="500"/>
                                        <p:tgtEl>
                                          <p:spTgt spid="11"/>
                                        </p:tgtEl>
                                      </p:cBhvr>
                                    </p:animEffect>
                                  </p:childTnLst>
                                </p:cTn>
                              </p:par>
                            </p:childTnLst>
                          </p:cTn>
                        </p:par>
                        <p:par>
                          <p:cTn id="105" fill="hold">
                            <p:stCondLst>
                              <p:cond delay="500"/>
                            </p:stCondLst>
                            <p:childTnLst>
                              <p:par>
                                <p:cTn id="106" presetID="47" presetClass="entr" presetSubtype="0" fill="hold" grpId="0" nodeType="afterEffect">
                                  <p:stCondLst>
                                    <p:cond delay="0"/>
                                  </p:stCondLst>
                                  <p:childTnLst>
                                    <p:set>
                                      <p:cBhvr>
                                        <p:cTn id="107" dur="1" fill="hold">
                                          <p:stCondLst>
                                            <p:cond delay="0"/>
                                          </p:stCondLst>
                                        </p:cTn>
                                        <p:tgtEl>
                                          <p:spTgt spid="2">
                                            <p:graphicEl>
                                              <a:dgm id="{33F76738-9471-4389-B0C3-C88D813565F9}"/>
                                            </p:graphicEl>
                                          </p:spTgt>
                                        </p:tgtEl>
                                        <p:attrNameLst>
                                          <p:attrName>style.visibility</p:attrName>
                                        </p:attrNameLst>
                                      </p:cBhvr>
                                      <p:to>
                                        <p:strVal val="visible"/>
                                      </p:to>
                                    </p:set>
                                    <p:animEffect transition="in" filter="fade">
                                      <p:cBhvr>
                                        <p:cTn id="108" dur="1000"/>
                                        <p:tgtEl>
                                          <p:spTgt spid="2">
                                            <p:graphicEl>
                                              <a:dgm id="{33F76738-9471-4389-B0C3-C88D813565F9}"/>
                                            </p:graphicEl>
                                          </p:spTgt>
                                        </p:tgtEl>
                                      </p:cBhvr>
                                    </p:animEffect>
                                    <p:anim calcmode="lin" valueType="num">
                                      <p:cBhvr>
                                        <p:cTn id="109" dur="1000" fill="hold"/>
                                        <p:tgtEl>
                                          <p:spTgt spid="2">
                                            <p:graphicEl>
                                              <a:dgm id="{33F76738-9471-4389-B0C3-C88D813565F9}"/>
                                            </p:graphicEl>
                                          </p:spTgt>
                                        </p:tgtEl>
                                        <p:attrNameLst>
                                          <p:attrName>ppt_x</p:attrName>
                                        </p:attrNameLst>
                                      </p:cBhvr>
                                      <p:tavLst>
                                        <p:tav tm="0">
                                          <p:val>
                                            <p:strVal val="#ppt_x"/>
                                          </p:val>
                                        </p:tav>
                                        <p:tav tm="100000">
                                          <p:val>
                                            <p:strVal val="#ppt_x"/>
                                          </p:val>
                                        </p:tav>
                                      </p:tavLst>
                                    </p:anim>
                                    <p:anim calcmode="lin" valueType="num">
                                      <p:cBhvr>
                                        <p:cTn id="110" dur="1000" fill="hold"/>
                                        <p:tgtEl>
                                          <p:spTgt spid="2">
                                            <p:graphicEl>
                                              <a:dgm id="{33F76738-9471-4389-B0C3-C88D813565F9}"/>
                                            </p:graphicEl>
                                          </p:spTgt>
                                        </p:tgtEl>
                                        <p:attrNameLst>
                                          <p:attrName>ppt_y</p:attrName>
                                        </p:attrNameLst>
                                      </p:cBhvr>
                                      <p:tavLst>
                                        <p:tav tm="0">
                                          <p:val>
                                            <p:strVal val="#ppt_y-.1"/>
                                          </p:val>
                                        </p:tav>
                                        <p:tav tm="100000">
                                          <p:val>
                                            <p:strVal val="#ppt_y"/>
                                          </p:val>
                                        </p:tav>
                                      </p:tavLst>
                                    </p:anim>
                                  </p:childTnLst>
                                </p:cTn>
                              </p:par>
                              <p:par>
                                <p:cTn id="111" presetID="47" presetClass="entr" presetSubtype="0" fill="hold" grpId="0" nodeType="withEffect">
                                  <p:stCondLst>
                                    <p:cond delay="0"/>
                                  </p:stCondLst>
                                  <p:childTnLst>
                                    <p:set>
                                      <p:cBhvr>
                                        <p:cTn id="112" dur="1" fill="hold">
                                          <p:stCondLst>
                                            <p:cond delay="0"/>
                                          </p:stCondLst>
                                        </p:cTn>
                                        <p:tgtEl>
                                          <p:spTgt spid="2">
                                            <p:graphicEl>
                                              <a:dgm id="{62195F57-FACC-4C3E-B7F8-191AF549327B}"/>
                                            </p:graphicEl>
                                          </p:spTgt>
                                        </p:tgtEl>
                                        <p:attrNameLst>
                                          <p:attrName>style.visibility</p:attrName>
                                        </p:attrNameLst>
                                      </p:cBhvr>
                                      <p:to>
                                        <p:strVal val="visible"/>
                                      </p:to>
                                    </p:set>
                                    <p:animEffect transition="in" filter="fade">
                                      <p:cBhvr>
                                        <p:cTn id="113" dur="1000"/>
                                        <p:tgtEl>
                                          <p:spTgt spid="2">
                                            <p:graphicEl>
                                              <a:dgm id="{62195F57-FACC-4C3E-B7F8-191AF549327B}"/>
                                            </p:graphicEl>
                                          </p:spTgt>
                                        </p:tgtEl>
                                      </p:cBhvr>
                                    </p:animEffect>
                                    <p:anim calcmode="lin" valueType="num">
                                      <p:cBhvr>
                                        <p:cTn id="114" dur="1000" fill="hold"/>
                                        <p:tgtEl>
                                          <p:spTgt spid="2">
                                            <p:graphicEl>
                                              <a:dgm id="{62195F57-FACC-4C3E-B7F8-191AF549327B}"/>
                                            </p:graphicEl>
                                          </p:spTgt>
                                        </p:tgtEl>
                                        <p:attrNameLst>
                                          <p:attrName>ppt_x</p:attrName>
                                        </p:attrNameLst>
                                      </p:cBhvr>
                                      <p:tavLst>
                                        <p:tav tm="0">
                                          <p:val>
                                            <p:strVal val="#ppt_x"/>
                                          </p:val>
                                        </p:tav>
                                        <p:tav tm="100000">
                                          <p:val>
                                            <p:strVal val="#ppt_x"/>
                                          </p:val>
                                        </p:tav>
                                      </p:tavLst>
                                    </p:anim>
                                    <p:anim calcmode="lin" valueType="num">
                                      <p:cBhvr>
                                        <p:cTn id="115" dur="1000" fill="hold"/>
                                        <p:tgtEl>
                                          <p:spTgt spid="2">
                                            <p:graphicEl>
                                              <a:dgm id="{62195F57-FACC-4C3E-B7F8-191AF549327B}"/>
                                            </p:graphicEl>
                                          </p:spTgt>
                                        </p:tgtEl>
                                        <p:attrNameLst>
                                          <p:attrName>ppt_y</p:attrName>
                                        </p:attrNameLst>
                                      </p:cBhvr>
                                      <p:tavLst>
                                        <p:tav tm="0">
                                          <p:val>
                                            <p:strVal val="#ppt_y-.1"/>
                                          </p:val>
                                        </p:tav>
                                        <p:tav tm="100000">
                                          <p:val>
                                            <p:strVal val="#ppt_y"/>
                                          </p:val>
                                        </p:tav>
                                      </p:tavLst>
                                    </p:anim>
                                  </p:childTnLst>
                                </p:cTn>
                              </p:par>
                            </p:childTnLst>
                          </p:cTn>
                        </p:par>
                      </p:childTnLst>
                    </p:cTn>
                  </p:par>
                  <p:par>
                    <p:cTn id="116" fill="hold">
                      <p:stCondLst>
                        <p:cond delay="indefinite"/>
                      </p:stCondLst>
                      <p:childTnLst>
                        <p:par>
                          <p:cTn id="117" fill="hold">
                            <p:stCondLst>
                              <p:cond delay="0"/>
                            </p:stCondLst>
                            <p:childTnLst>
                              <p:par>
                                <p:cTn id="118" presetID="22" presetClass="entr" presetSubtype="8" fill="hold" grpId="0" nodeType="clickEffect">
                                  <p:stCondLst>
                                    <p:cond delay="0"/>
                                  </p:stCondLst>
                                  <p:childTnLst>
                                    <p:set>
                                      <p:cBhvr>
                                        <p:cTn id="119" dur="1" fill="hold">
                                          <p:stCondLst>
                                            <p:cond delay="0"/>
                                          </p:stCondLst>
                                        </p:cTn>
                                        <p:tgtEl>
                                          <p:spTgt spid="8"/>
                                        </p:tgtEl>
                                        <p:attrNameLst>
                                          <p:attrName>style.visibility</p:attrName>
                                        </p:attrNameLst>
                                      </p:cBhvr>
                                      <p:to>
                                        <p:strVal val="visible"/>
                                      </p:to>
                                    </p:set>
                                    <p:animEffect transition="in" filter="wipe(left)">
                                      <p:cBhvr>
                                        <p:cTn id="12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Graphic spid="2" grpId="0" uiExpand="1">
        <p:bldSub>
          <a:bldDgm bld="one"/>
        </p:bldSub>
      </p:bldGraphic>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DBA1254B-08AC-71AB-3459-C3AD32E65853}"/>
              </a:ext>
            </a:extLst>
          </p:cNvPr>
          <p:cNvSpPr txBox="1"/>
          <p:nvPr/>
        </p:nvSpPr>
        <p:spPr>
          <a:xfrm>
            <a:off x="1556664" y="512618"/>
            <a:ext cx="8871856" cy="5339923"/>
          </a:xfrm>
          <a:prstGeom prst="rect">
            <a:avLst/>
          </a:prstGeom>
          <a:noFill/>
        </p:spPr>
        <p:txBody>
          <a:bodyPr wrap="square">
            <a:spAutoFit/>
          </a:bodyPr>
          <a:lstStyle/>
          <a:p>
            <a:pPr algn="ctr">
              <a:spcBef>
                <a:spcPts val="600"/>
              </a:spcBef>
            </a:pPr>
            <a:r>
              <a:rPr lang="es-ES" sz="2400" b="1" dirty="0">
                <a:latin typeface="Comic Sans MS" pitchFamily="66" charset="0"/>
              </a:rPr>
              <a:t>“</a:t>
            </a:r>
            <a:r>
              <a:rPr lang="it-IT" sz="2400" b="1" dirty="0">
                <a:latin typeface="Comic Sans MS" pitchFamily="66" charset="0"/>
              </a:rPr>
              <a:t>Occorre donare l'amore invece di esigerlo. </a:t>
            </a:r>
            <a:r>
              <a:rPr lang="es-ES" sz="2400" b="1" dirty="0">
                <a:latin typeface="Comic Sans MS" pitchFamily="66" charset="0"/>
              </a:rPr>
              <a:t>Coltivate </a:t>
            </a:r>
            <a:r>
              <a:rPr lang="it-IT" sz="2400" b="1" dirty="0">
                <a:latin typeface="Comic Sans MS" pitchFamily="66" charset="0"/>
              </a:rPr>
              <a:t>ciò che c'è di più nobile in voi, e siate premurosi nel riconoscere le qualità l'uno dell'altra. La convinzione di essere apprezzati rappresenta una soddisfazione e uno stimolo meravigliosi. La simpatia e il rispetto incoraggiano chi cerca di raggiungere la perfezione, e l'amore stesso aumenta quando aspira a un ideale sempre più nobile</a:t>
            </a:r>
            <a:r>
              <a:rPr lang="es-ES" sz="2400" b="1" dirty="0">
                <a:latin typeface="Comic Sans MS" pitchFamily="66" charset="0"/>
              </a:rPr>
              <a:t> […]</a:t>
            </a:r>
          </a:p>
          <a:p>
            <a:pPr algn="ctr">
              <a:spcBef>
                <a:spcPts val="600"/>
              </a:spcBef>
            </a:pPr>
            <a:r>
              <a:rPr lang="it-IT" sz="2400" b="1" dirty="0">
                <a:latin typeface="Comic Sans MS" pitchFamily="66" charset="0"/>
              </a:rPr>
              <a:t>La moglie deve rispettare il marito. Lui deve amarla e averne cura: e proprio come i voti matrimoniali li uniscono, la loro fede in Cristo dovrebbe renderli una cosa sola in Lui. Cosa potrebbe piacere di più a Dio che vedere coloro che si sposano impegnarsi insieme per imparare da Gesù e per essere sempre più profondamente permeati dal suo Spirito?</a:t>
            </a:r>
            <a:r>
              <a:rPr lang="es-ES" sz="2400" b="1" dirty="0">
                <a:latin typeface="Comic Sans MS" pitchFamily="66" charset="0"/>
              </a:rPr>
              <a:t>”</a:t>
            </a:r>
          </a:p>
        </p:txBody>
      </p:sp>
      <p:sp>
        <p:nvSpPr>
          <p:cNvPr id="4" name="CuadroTexto 3">
            <a:extLst>
              <a:ext uri="{FF2B5EF4-FFF2-40B4-BE49-F238E27FC236}">
                <a16:creationId xmlns:a16="http://schemas.microsoft.com/office/drawing/2014/main" id="{E250363D-DF77-43D7-58C3-0D9B90368BFB}"/>
              </a:ext>
            </a:extLst>
          </p:cNvPr>
          <p:cNvSpPr txBox="1"/>
          <p:nvPr/>
        </p:nvSpPr>
        <p:spPr>
          <a:xfrm>
            <a:off x="5546136" y="6018989"/>
            <a:ext cx="4927824" cy="338554"/>
          </a:xfrm>
          <a:prstGeom prst="rect">
            <a:avLst/>
          </a:prstGeom>
          <a:noFill/>
        </p:spPr>
        <p:txBody>
          <a:bodyPr wrap="none" rtlCol="0">
            <a:spAutoFit/>
          </a:bodyPr>
          <a:lstStyle/>
          <a:p>
            <a:pPr algn="r"/>
            <a:r>
              <a:rPr lang="es-ES" sz="1600" b="1" dirty="0"/>
              <a:t>(E.G. White, </a:t>
            </a:r>
            <a:r>
              <a:rPr lang="es-ES" sz="1600" b="1" i="1" dirty="0"/>
              <a:t>La </a:t>
            </a:r>
            <a:r>
              <a:rPr lang="es-ES" sz="1600" b="1" i="1" dirty="0" err="1"/>
              <a:t>famiglia</a:t>
            </a:r>
            <a:r>
              <a:rPr lang="es-ES" sz="1600" b="1" i="1" dirty="0"/>
              <a:t> cristiana</a:t>
            </a:r>
            <a:r>
              <a:rPr lang="es-ES" sz="1600" b="1" dirty="0"/>
              <a:t>, libera </a:t>
            </a:r>
            <a:r>
              <a:rPr lang="es-ES" sz="1600" b="1" dirty="0" err="1"/>
              <a:t>traduzione</a:t>
            </a:r>
            <a:r>
              <a:rPr lang="es-ES" sz="1600" b="1" dirty="0"/>
              <a:t>)</a:t>
            </a:r>
          </a:p>
        </p:txBody>
      </p:sp>
    </p:spTree>
    <p:extLst>
      <p:ext uri="{BB962C8B-B14F-4D97-AF65-F5344CB8AC3E}">
        <p14:creationId xmlns:p14="http://schemas.microsoft.com/office/powerpoint/2010/main" val="41053580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a:extLst>
            <a:ext uri="{FF2B5EF4-FFF2-40B4-BE49-F238E27FC236}">
              <a16:creationId xmlns:a16="http://schemas.microsoft.com/office/drawing/2014/main" id="{059094D8-5113-A9DD-EA62-11CFC8A2C0CE}"/>
            </a:ext>
          </a:extLst>
        </p:cNvPr>
        <p:cNvGrpSpPr/>
        <p:nvPr/>
      </p:nvGrpSpPr>
      <p:grpSpPr>
        <a:xfrm>
          <a:off x="0" y="0"/>
          <a:ext cx="0" cy="0"/>
          <a:chOff x="0" y="0"/>
          <a:chExt cx="0" cy="0"/>
        </a:xfrm>
      </p:grpSpPr>
      <p:sp>
        <p:nvSpPr>
          <p:cNvPr id="3" name="CuadroTexto 2">
            <a:extLst>
              <a:ext uri="{FF2B5EF4-FFF2-40B4-BE49-F238E27FC236}">
                <a16:creationId xmlns:a16="http://schemas.microsoft.com/office/drawing/2014/main" id="{95EB8A2C-4F58-E30C-C475-D84A53E4E5AD}"/>
              </a:ext>
            </a:extLst>
          </p:cNvPr>
          <p:cNvSpPr txBox="1"/>
          <p:nvPr/>
        </p:nvSpPr>
        <p:spPr>
          <a:xfrm>
            <a:off x="0" y="-58992"/>
            <a:ext cx="12192000" cy="769441"/>
          </a:xfrm>
          <a:prstGeom prst="rect">
            <a:avLst/>
          </a:prstGeom>
          <a:noFill/>
        </p:spPr>
        <p:txBody>
          <a:bodyPr wrap="square">
            <a:spAutoFit/>
          </a:bodyPr>
          <a:lstStyle/>
          <a:p>
            <a:pPr algn="ctr"/>
            <a:r>
              <a:rPr lang="es-ES" sz="4400"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outerShdw blurRad="38100" dist="38100" dir="2700000" algn="tl">
                    <a:srgbClr val="000000">
                      <a:alpha val="43137"/>
                    </a:srgbClr>
                  </a:outerShdw>
                </a:effectLst>
              </a:rPr>
              <a:t>RELAZIONI TRA GENITORI E FIGLI</a:t>
            </a:r>
          </a:p>
        </p:txBody>
      </p:sp>
      <p:sp>
        <p:nvSpPr>
          <p:cNvPr id="5" name="CuadroTexto 4">
            <a:extLst>
              <a:ext uri="{FF2B5EF4-FFF2-40B4-BE49-F238E27FC236}">
                <a16:creationId xmlns:a16="http://schemas.microsoft.com/office/drawing/2014/main" id="{1B815248-CF51-8488-B757-CCD4FBEB356A}"/>
              </a:ext>
            </a:extLst>
          </p:cNvPr>
          <p:cNvSpPr txBox="1"/>
          <p:nvPr/>
        </p:nvSpPr>
        <p:spPr>
          <a:xfrm>
            <a:off x="928255" y="656907"/>
            <a:ext cx="10293927" cy="612934"/>
          </a:xfrm>
          <a:prstGeom prst="roundRect">
            <a:avLst/>
          </a:prstGeom>
          <a:gradFill flip="none" rotWithShape="1">
            <a:gsLst>
              <a:gs pos="0">
                <a:schemeClr val="accent4">
                  <a:lumMod val="20000"/>
                  <a:lumOff val="80000"/>
                </a:schemeClr>
              </a:gs>
              <a:gs pos="100000">
                <a:schemeClr val="accent6">
                  <a:lumMod val="20000"/>
                  <a:lumOff val="80000"/>
                </a:schemeClr>
              </a:gs>
            </a:gsLst>
            <a:lin ang="0" scaled="1"/>
            <a:tileRect/>
          </a:gradFill>
          <a:ln w="38100">
            <a:gradFill flip="none" rotWithShape="1">
              <a:gsLst>
                <a:gs pos="0">
                  <a:schemeClr val="accent6">
                    <a:lumMod val="75000"/>
                  </a:schemeClr>
                </a:gs>
                <a:gs pos="100000">
                  <a:schemeClr val="accent4">
                    <a:lumMod val="75000"/>
                  </a:schemeClr>
                </a:gs>
              </a:gsLst>
              <a:lin ang="0" scaled="1"/>
              <a:tileRect/>
            </a:gradFill>
          </a:ln>
          <a:effectLst>
            <a:outerShdw blurRad="50800" dist="38100" dir="2700000" algn="tl" rotWithShape="0">
              <a:prstClr val="black">
                <a:alpha val="40000"/>
              </a:prstClr>
            </a:outerShdw>
          </a:effectLst>
          <a:scene3d>
            <a:camera prst="orthographicFront"/>
            <a:lightRig rig="threePt" dir="t"/>
          </a:scene3d>
          <a:sp3d>
            <a:bevelT/>
          </a:sp3d>
        </p:spPr>
        <p:style>
          <a:lnRef idx="2">
            <a:schemeClr val="accent6"/>
          </a:lnRef>
          <a:fillRef idx="1">
            <a:schemeClr val="lt1"/>
          </a:fillRef>
          <a:effectRef idx="0">
            <a:schemeClr val="accent6"/>
          </a:effectRef>
          <a:fontRef idx="minor">
            <a:schemeClr val="dk1"/>
          </a:fontRef>
        </p:style>
        <p:txBody>
          <a:bodyPr wrap="square" tIns="0" bIns="0" anchor="ctr" anchorCtr="0">
            <a:spAutoFit/>
            <a:sp3d extrusionH="57150">
              <a:bevelT w="38100" h="38100"/>
            </a:sp3d>
          </a:bodyPr>
          <a:lstStyle/>
          <a:p>
            <a:pPr algn="ctr"/>
            <a:r>
              <a:rPr lang="es-ES" b="1" dirty="0">
                <a:solidFill>
                  <a:schemeClr val="accent6">
                    <a:lumMod val="75000"/>
                  </a:schemeClr>
                </a:solidFill>
                <a:latin typeface="Comic Sans MS" panose="030F0702030302020204" pitchFamily="66" charset="0"/>
              </a:rPr>
              <a:t>“</a:t>
            </a:r>
            <a:r>
              <a:rPr lang="it-IT" b="1" dirty="0">
                <a:solidFill>
                  <a:schemeClr val="accent6">
                    <a:lumMod val="75000"/>
                  </a:schemeClr>
                </a:solidFill>
                <a:latin typeface="Comic Sans MS" panose="030F0702030302020204" pitchFamily="66" charset="0"/>
              </a:rPr>
              <a:t>Figli, ubbidite ai genitori in ogni cosa, poiché questo è accettevole al Signore. Padri, non provocate ad ira i vostri figli, affinché non si scoraggino</a:t>
            </a:r>
            <a:r>
              <a:rPr lang="es-ES" b="1" dirty="0">
                <a:solidFill>
                  <a:schemeClr val="accent6">
                    <a:lumMod val="75000"/>
                  </a:schemeClr>
                </a:solidFill>
                <a:latin typeface="Comic Sans MS" panose="030F0702030302020204" pitchFamily="66" charset="0"/>
              </a:rPr>
              <a:t>” </a:t>
            </a:r>
            <a:r>
              <a:rPr lang="es-ES" sz="1400" b="1" dirty="0">
                <a:solidFill>
                  <a:schemeClr val="accent6">
                    <a:lumMod val="75000"/>
                  </a:schemeClr>
                </a:solidFill>
                <a:latin typeface="Comic Sans MS" panose="030F0702030302020204" pitchFamily="66" charset="0"/>
              </a:rPr>
              <a:t>(</a:t>
            </a:r>
            <a:r>
              <a:rPr lang="es-ES" sz="1400" b="1" dirty="0" err="1">
                <a:solidFill>
                  <a:schemeClr val="accent6">
                    <a:lumMod val="75000"/>
                  </a:schemeClr>
                </a:solidFill>
                <a:latin typeface="Comic Sans MS" panose="030F0702030302020204" pitchFamily="66" charset="0"/>
              </a:rPr>
              <a:t>Colossesi</a:t>
            </a:r>
            <a:r>
              <a:rPr lang="es-ES" sz="1400" b="1" dirty="0">
                <a:solidFill>
                  <a:schemeClr val="accent6">
                    <a:lumMod val="75000"/>
                  </a:schemeClr>
                </a:solidFill>
                <a:latin typeface="Comic Sans MS" panose="030F0702030302020204" pitchFamily="66" charset="0"/>
              </a:rPr>
              <a:t> 3:20,21)</a:t>
            </a:r>
          </a:p>
        </p:txBody>
      </p:sp>
      <p:sp>
        <p:nvSpPr>
          <p:cNvPr id="6" name="CuadroTexto 5">
            <a:extLst>
              <a:ext uri="{FF2B5EF4-FFF2-40B4-BE49-F238E27FC236}">
                <a16:creationId xmlns:a16="http://schemas.microsoft.com/office/drawing/2014/main" id="{8DA2E0F1-341F-F95F-A2AD-7DFC186AC7FB}"/>
              </a:ext>
            </a:extLst>
          </p:cNvPr>
          <p:cNvSpPr txBox="1"/>
          <p:nvPr/>
        </p:nvSpPr>
        <p:spPr>
          <a:xfrm>
            <a:off x="2574068" y="1440293"/>
            <a:ext cx="7377150" cy="1323439"/>
          </a:xfrm>
          <a:prstGeom prst="rect">
            <a:avLst/>
          </a:prstGeom>
          <a:noFill/>
        </p:spPr>
        <p:txBody>
          <a:bodyPr wrap="square" rtlCol="0">
            <a:spAutoFit/>
          </a:bodyPr>
          <a:lstStyle/>
          <a:p>
            <a:pPr>
              <a:spcBef>
                <a:spcPts val="600"/>
              </a:spcBef>
            </a:pPr>
            <a:r>
              <a:rPr lang="it-IT" sz="2000" b="1" dirty="0">
                <a:latin typeface="Calibri" panose="020F0502020204030204" pitchFamily="34" charset="0"/>
                <a:ea typeface="Calibri" panose="020F0502020204030204" pitchFamily="34" charset="0"/>
                <a:cs typeface="Calibri" panose="020F0502020204030204" pitchFamily="34" charset="0"/>
              </a:rPr>
              <a:t>Nella società odierna, il termine "genitori" dovrebbe essere applicato sia ai matrimoni consolidati sia alle famiglie monogenitoriali. Secondo Paolo, una relazione sana non è responsabilità esclusiva dei genitori, ma anche dei figli stessi.</a:t>
            </a:r>
            <a:endParaRPr lang="es-ES" sz="2000" b="1" dirty="0">
              <a:latin typeface="Calibri" panose="020F0502020204030204" pitchFamily="34" charset="0"/>
              <a:ea typeface="Calibri" panose="020F0502020204030204" pitchFamily="34" charset="0"/>
              <a:cs typeface="Calibri" panose="020F0502020204030204" pitchFamily="34" charset="0"/>
            </a:endParaRPr>
          </a:p>
        </p:txBody>
      </p:sp>
      <p:graphicFrame>
        <p:nvGraphicFramePr>
          <p:cNvPr id="4" name="Diagrama 3">
            <a:extLst>
              <a:ext uri="{FF2B5EF4-FFF2-40B4-BE49-F238E27FC236}">
                <a16:creationId xmlns:a16="http://schemas.microsoft.com/office/drawing/2014/main" id="{2A45160F-23E2-1816-E6D5-9658D87B2892}"/>
              </a:ext>
            </a:extLst>
          </p:cNvPr>
          <p:cNvGraphicFramePr/>
          <p:nvPr>
            <p:extLst>
              <p:ext uri="{D42A27DB-BD31-4B8C-83A1-F6EECF244321}">
                <p14:modId xmlns:p14="http://schemas.microsoft.com/office/powerpoint/2010/main" val="3423414073"/>
              </p:ext>
            </p:extLst>
          </p:nvPr>
        </p:nvGraphicFramePr>
        <p:xfrm>
          <a:off x="238124" y="2970073"/>
          <a:ext cx="11816223" cy="279163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CuadroTexto 7">
            <a:extLst>
              <a:ext uri="{FF2B5EF4-FFF2-40B4-BE49-F238E27FC236}">
                <a16:creationId xmlns:a16="http://schemas.microsoft.com/office/drawing/2014/main" id="{E78723A1-C0E2-3E07-CC39-1C56BCAF66F3}"/>
              </a:ext>
            </a:extLst>
          </p:cNvPr>
          <p:cNvSpPr txBox="1"/>
          <p:nvPr/>
        </p:nvSpPr>
        <p:spPr>
          <a:xfrm>
            <a:off x="238124" y="5842337"/>
            <a:ext cx="8669901" cy="1015663"/>
          </a:xfrm>
          <a:prstGeom prst="rect">
            <a:avLst/>
          </a:prstGeom>
          <a:noFill/>
        </p:spPr>
        <p:txBody>
          <a:bodyPr wrap="square" rtlCol="0">
            <a:spAutoFit/>
          </a:bodyPr>
          <a:lstStyle/>
          <a:p>
            <a:pPr>
              <a:spcBef>
                <a:spcPts val="600"/>
              </a:spcBef>
            </a:pPr>
            <a:r>
              <a:rPr lang="it-IT" sz="2000" b="1" dirty="0">
                <a:latin typeface="Calibri" panose="020F0502020204030204" pitchFamily="34" charset="0"/>
                <a:ea typeface="Calibri" panose="020F0502020204030204" pitchFamily="34" charset="0"/>
                <a:cs typeface="Calibri" panose="020F0502020204030204" pitchFamily="34" charset="0"/>
              </a:rPr>
              <a:t>Il culto familiare mattutino o serale è importante affinché i nostri figli imparino a conoscere Dio e a prendere decisioni per la vita eterna. E non dimentichiamo che il nostro esempio è il più grande educatore per i nostri figli.</a:t>
            </a:r>
            <a:endParaRPr lang="es-ES" sz="2000" b="1" dirty="0">
              <a:latin typeface="Calibri" panose="020F0502020204030204" pitchFamily="34" charset="0"/>
              <a:ea typeface="Calibri" panose="020F0502020204030204" pitchFamily="34" charset="0"/>
              <a:cs typeface="Calibri" panose="020F0502020204030204" pitchFamily="34" charset="0"/>
            </a:endParaRPr>
          </a:p>
        </p:txBody>
      </p:sp>
      <p:pic>
        <p:nvPicPr>
          <p:cNvPr id="10" name="Imagen 9" descr="Un grupo de personas sentadas&#10;&#10;El contenido generado por IA puede ser incorrecto.">
            <a:extLst>
              <a:ext uri="{FF2B5EF4-FFF2-40B4-BE49-F238E27FC236}">
                <a16:creationId xmlns:a16="http://schemas.microsoft.com/office/drawing/2014/main" id="{15BA3CC6-D9BC-F375-7FBC-A4B62FEF2D11}"/>
              </a:ext>
            </a:extLst>
          </p:cNvPr>
          <p:cNvPicPr>
            <a:picLocks noChangeAspect="1"/>
          </p:cNvPicPr>
          <p:nvPr/>
        </p:nvPicPr>
        <p:blipFill rotWithShape="1">
          <a:blip r:embed="rId8" cstate="email">
            <a:extLst>
              <a:ext uri="{BEBA8EAE-BF5A-486C-A8C5-ECC9F3942E4B}">
                <a14:imgProps xmlns:a14="http://schemas.microsoft.com/office/drawing/2010/main">
                  <a14:imgLayer r:embed="rId9">
                    <a14:imgEffect>
                      <a14:brightnessContrast bright="20000"/>
                    </a14:imgEffect>
                  </a14:imgLayer>
                </a14:imgProps>
              </a:ext>
              <a:ext uri="{28A0092B-C50C-407E-A947-70E740481C1C}">
                <a14:useLocalDpi xmlns:a14="http://schemas.microsoft.com/office/drawing/2010/main"/>
              </a:ext>
            </a:extLst>
          </a:blip>
          <a:srcRect/>
          <a:stretch>
            <a:fillRect/>
          </a:stretch>
        </p:blipFill>
        <p:spPr>
          <a:xfrm>
            <a:off x="8930614" y="5862001"/>
            <a:ext cx="3023262" cy="937004"/>
          </a:xfrm>
          <a:prstGeom prst="roundRect">
            <a:avLst>
              <a:gd name="adj" fmla="val 35555"/>
            </a:avLst>
          </a:prstGeom>
          <a:ln w="28575">
            <a:solidFill>
              <a:schemeClr val="accent3">
                <a:lumMod val="40000"/>
                <a:lumOff val="60000"/>
              </a:schemeClr>
            </a:solid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4" name="Imagen 13" descr="Un par de personas de pie&#10;&#10;El contenido generado por IA puede ser incorrecto.">
            <a:extLst>
              <a:ext uri="{FF2B5EF4-FFF2-40B4-BE49-F238E27FC236}">
                <a16:creationId xmlns:a16="http://schemas.microsoft.com/office/drawing/2014/main" id="{1F4464A6-272F-54FE-787D-A325A00C7A43}"/>
              </a:ext>
            </a:extLst>
          </p:cNvPr>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396645" y="1440293"/>
            <a:ext cx="1941580" cy="1359328"/>
          </a:xfrm>
          <a:prstGeom prst="round2DiagRect">
            <a:avLst>
              <a:gd name="adj1" fmla="val 0"/>
              <a:gd name="adj2" fmla="val 17866"/>
            </a:avLst>
          </a:prstGeom>
          <a:ln w="38100" cap="sq">
            <a:solidFill>
              <a:schemeClr val="accent4">
                <a:lumMod val="75000"/>
              </a:schemeClr>
            </a:solidFill>
            <a:miter lim="800000"/>
          </a:ln>
          <a:effectLst>
            <a:outerShdw blurRad="50800" dist="38100" dir="10800000" algn="r" rotWithShape="0">
              <a:prstClr val="black">
                <a:alpha val="40000"/>
              </a:prstClr>
            </a:outerShdw>
          </a:effectLst>
        </p:spPr>
      </p:pic>
      <p:pic>
        <p:nvPicPr>
          <p:cNvPr id="16" name="Imagen 15" descr="Imagen que contiene persona, interior, niño, joven&#10;&#10;El contenido generado por IA puede ser incorrecto.">
            <a:extLst>
              <a:ext uri="{FF2B5EF4-FFF2-40B4-BE49-F238E27FC236}">
                <a16:creationId xmlns:a16="http://schemas.microsoft.com/office/drawing/2014/main" id="{7EDB1BC2-A669-B9BF-8EBE-9A7F29473067}"/>
              </a:ext>
            </a:extLst>
          </p:cNvPr>
          <p:cNvPicPr>
            <a:picLocks noChangeAspect="1"/>
          </p:cNvPicPr>
          <p:nvPr/>
        </p:nvPicPr>
        <p:blipFill rotWithShape="1">
          <a:blip r:embed="rId11" cstate="email">
            <a:extLst>
              <a:ext uri="{28A0092B-C50C-407E-A947-70E740481C1C}">
                <a14:useLocalDpi xmlns:a14="http://schemas.microsoft.com/office/drawing/2010/main"/>
              </a:ext>
            </a:extLst>
          </a:blip>
          <a:srcRect/>
          <a:stretch>
            <a:fillRect/>
          </a:stretch>
        </p:blipFill>
        <p:spPr>
          <a:xfrm>
            <a:off x="9951218" y="1440293"/>
            <a:ext cx="1844137" cy="1359328"/>
          </a:xfrm>
          <a:prstGeom prst="round2DiagRect">
            <a:avLst>
              <a:gd name="adj1" fmla="val 16667"/>
              <a:gd name="adj2" fmla="val 0"/>
            </a:avLst>
          </a:prstGeom>
          <a:ln w="38100" cap="sq">
            <a:solidFill>
              <a:schemeClr val="accent6">
                <a:lumMod val="75000"/>
              </a:schemeClr>
            </a:solidFill>
            <a:miter lim="800000"/>
          </a:ln>
          <a:effectLst>
            <a:outerShdw blurRad="50800" dist="38100" dir="10800000" algn="r" rotWithShape="0">
              <a:prstClr val="black">
                <a:alpha val="40000"/>
              </a:prstClr>
            </a:outerShdw>
          </a:effectLst>
        </p:spPr>
      </p:pic>
    </p:spTree>
    <p:extLst>
      <p:ext uri="{BB962C8B-B14F-4D97-AF65-F5344CB8AC3E}">
        <p14:creationId xmlns:p14="http://schemas.microsoft.com/office/powerpoint/2010/main" val="32329482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16" presetClass="entr" presetSubtype="37"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outVertical)">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left)">
                                      <p:cBhvr>
                                        <p:cTn id="21" dur="500"/>
                                        <p:tgtEl>
                                          <p:spTgt spid="6"/>
                                        </p:tgtEl>
                                      </p:cBhvr>
                                    </p:animEffect>
                                  </p:childTnLst>
                                </p:cTn>
                              </p:par>
                            </p:childTnLst>
                          </p:cTn>
                        </p:par>
                      </p:childTnLst>
                    </p:cTn>
                  </p:par>
                  <p:par>
                    <p:cTn id="22" fill="hold">
                      <p:stCondLst>
                        <p:cond delay="indefinite"/>
                      </p:stCondLst>
                      <p:childTnLst>
                        <p:par>
                          <p:cTn id="23" fill="hold">
                            <p:stCondLst>
                              <p:cond delay="0"/>
                            </p:stCondLst>
                            <p:childTnLst>
                              <p:par>
                                <p:cTn id="24" presetID="18" presetClass="entr" presetSubtype="6" fill="hold" nodeType="click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strips(downRight)">
                                      <p:cBhvr>
                                        <p:cTn id="26" dur="500"/>
                                        <p:tgtEl>
                                          <p:spTgt spid="14"/>
                                        </p:tgtEl>
                                      </p:cBhvr>
                                    </p:animEffect>
                                  </p:childTnLst>
                                </p:cTn>
                              </p:par>
                            </p:childTnLst>
                          </p:cTn>
                        </p:par>
                        <p:par>
                          <p:cTn id="27" fill="hold">
                            <p:stCondLst>
                              <p:cond delay="500"/>
                            </p:stCondLst>
                            <p:childTnLst>
                              <p:par>
                                <p:cTn id="28" presetID="53" presetClass="entr" presetSubtype="16" fill="hold" grpId="0" nodeType="afterEffect">
                                  <p:stCondLst>
                                    <p:cond delay="0"/>
                                  </p:stCondLst>
                                  <p:childTnLst>
                                    <p:set>
                                      <p:cBhvr>
                                        <p:cTn id="29" dur="1" fill="hold">
                                          <p:stCondLst>
                                            <p:cond delay="0"/>
                                          </p:stCondLst>
                                        </p:cTn>
                                        <p:tgtEl>
                                          <p:spTgt spid="4">
                                            <p:graphicEl>
                                              <a:dgm id="{A1A6CABC-8F83-4877-8923-49EC9D1B1223}"/>
                                            </p:graphicEl>
                                          </p:spTgt>
                                        </p:tgtEl>
                                        <p:attrNameLst>
                                          <p:attrName>style.visibility</p:attrName>
                                        </p:attrNameLst>
                                      </p:cBhvr>
                                      <p:to>
                                        <p:strVal val="visible"/>
                                      </p:to>
                                    </p:set>
                                    <p:anim calcmode="lin" valueType="num">
                                      <p:cBhvr>
                                        <p:cTn id="30" dur="500" fill="hold"/>
                                        <p:tgtEl>
                                          <p:spTgt spid="4">
                                            <p:graphicEl>
                                              <a:dgm id="{A1A6CABC-8F83-4877-8923-49EC9D1B1223}"/>
                                            </p:graphicEl>
                                          </p:spTgt>
                                        </p:tgtEl>
                                        <p:attrNameLst>
                                          <p:attrName>ppt_w</p:attrName>
                                        </p:attrNameLst>
                                      </p:cBhvr>
                                      <p:tavLst>
                                        <p:tav tm="0">
                                          <p:val>
                                            <p:fltVal val="0"/>
                                          </p:val>
                                        </p:tav>
                                        <p:tav tm="100000">
                                          <p:val>
                                            <p:strVal val="#ppt_w"/>
                                          </p:val>
                                        </p:tav>
                                      </p:tavLst>
                                    </p:anim>
                                    <p:anim calcmode="lin" valueType="num">
                                      <p:cBhvr>
                                        <p:cTn id="31" dur="500" fill="hold"/>
                                        <p:tgtEl>
                                          <p:spTgt spid="4">
                                            <p:graphicEl>
                                              <a:dgm id="{A1A6CABC-8F83-4877-8923-49EC9D1B1223}"/>
                                            </p:graphicEl>
                                          </p:spTgt>
                                        </p:tgtEl>
                                        <p:attrNameLst>
                                          <p:attrName>ppt_h</p:attrName>
                                        </p:attrNameLst>
                                      </p:cBhvr>
                                      <p:tavLst>
                                        <p:tav tm="0">
                                          <p:val>
                                            <p:fltVal val="0"/>
                                          </p:val>
                                        </p:tav>
                                        <p:tav tm="100000">
                                          <p:val>
                                            <p:strVal val="#ppt_h"/>
                                          </p:val>
                                        </p:tav>
                                      </p:tavLst>
                                    </p:anim>
                                    <p:animEffect transition="in" filter="fade">
                                      <p:cBhvr>
                                        <p:cTn id="32" dur="500"/>
                                        <p:tgtEl>
                                          <p:spTgt spid="4">
                                            <p:graphicEl>
                                              <a:dgm id="{A1A6CABC-8F83-4877-8923-49EC9D1B1223}"/>
                                            </p:graphicEl>
                                          </p:spTgt>
                                        </p:tgtEl>
                                      </p:cBhvr>
                                    </p:animEffect>
                                  </p:childTnLst>
                                </p:cTn>
                              </p:par>
                            </p:childTnLst>
                          </p:cTn>
                        </p:par>
                      </p:childTnLst>
                    </p:cTn>
                  </p:par>
                  <p:par>
                    <p:cTn id="33" fill="hold">
                      <p:stCondLst>
                        <p:cond delay="indefinite"/>
                      </p:stCondLst>
                      <p:childTnLst>
                        <p:par>
                          <p:cTn id="34" fill="hold">
                            <p:stCondLst>
                              <p:cond delay="0"/>
                            </p:stCondLst>
                            <p:childTnLst>
                              <p:par>
                                <p:cTn id="35" presetID="47" presetClass="entr" presetSubtype="0" fill="hold" grpId="0" nodeType="clickEffect">
                                  <p:stCondLst>
                                    <p:cond delay="0"/>
                                  </p:stCondLst>
                                  <p:childTnLst>
                                    <p:set>
                                      <p:cBhvr>
                                        <p:cTn id="36" dur="1" fill="hold">
                                          <p:stCondLst>
                                            <p:cond delay="0"/>
                                          </p:stCondLst>
                                        </p:cTn>
                                        <p:tgtEl>
                                          <p:spTgt spid="4">
                                            <p:graphicEl>
                                              <a:dgm id="{8C9C4CCF-77E5-4330-B682-33D260B7E9D7}"/>
                                            </p:graphicEl>
                                          </p:spTgt>
                                        </p:tgtEl>
                                        <p:attrNameLst>
                                          <p:attrName>style.visibility</p:attrName>
                                        </p:attrNameLst>
                                      </p:cBhvr>
                                      <p:to>
                                        <p:strVal val="visible"/>
                                      </p:to>
                                    </p:set>
                                    <p:animEffect transition="in" filter="fade">
                                      <p:cBhvr>
                                        <p:cTn id="37" dur="1000"/>
                                        <p:tgtEl>
                                          <p:spTgt spid="4">
                                            <p:graphicEl>
                                              <a:dgm id="{8C9C4CCF-77E5-4330-B682-33D260B7E9D7}"/>
                                            </p:graphicEl>
                                          </p:spTgt>
                                        </p:tgtEl>
                                      </p:cBhvr>
                                    </p:animEffect>
                                    <p:anim calcmode="lin" valueType="num">
                                      <p:cBhvr>
                                        <p:cTn id="38" dur="1000" fill="hold"/>
                                        <p:tgtEl>
                                          <p:spTgt spid="4">
                                            <p:graphicEl>
                                              <a:dgm id="{8C9C4CCF-77E5-4330-B682-33D260B7E9D7}"/>
                                            </p:graphicEl>
                                          </p:spTgt>
                                        </p:tgtEl>
                                        <p:attrNameLst>
                                          <p:attrName>ppt_x</p:attrName>
                                        </p:attrNameLst>
                                      </p:cBhvr>
                                      <p:tavLst>
                                        <p:tav tm="0">
                                          <p:val>
                                            <p:strVal val="#ppt_x"/>
                                          </p:val>
                                        </p:tav>
                                        <p:tav tm="100000">
                                          <p:val>
                                            <p:strVal val="#ppt_x"/>
                                          </p:val>
                                        </p:tav>
                                      </p:tavLst>
                                    </p:anim>
                                    <p:anim calcmode="lin" valueType="num">
                                      <p:cBhvr>
                                        <p:cTn id="39" dur="1000" fill="hold"/>
                                        <p:tgtEl>
                                          <p:spTgt spid="4">
                                            <p:graphicEl>
                                              <a:dgm id="{8C9C4CCF-77E5-4330-B682-33D260B7E9D7}"/>
                                            </p:graphicEl>
                                          </p:spTgt>
                                        </p:tgtEl>
                                        <p:attrNameLst>
                                          <p:attrName>ppt_y</p:attrName>
                                        </p:attrNameLst>
                                      </p:cBhvr>
                                      <p:tavLst>
                                        <p:tav tm="0">
                                          <p:val>
                                            <p:strVal val="#ppt_y-.1"/>
                                          </p:val>
                                        </p:tav>
                                        <p:tav tm="100000">
                                          <p:val>
                                            <p:strVal val="#ppt_y"/>
                                          </p:val>
                                        </p:tav>
                                      </p:tavLst>
                                    </p:anim>
                                  </p:childTnLst>
                                </p:cTn>
                              </p:par>
                              <p:par>
                                <p:cTn id="40" presetID="47" presetClass="entr" presetSubtype="0" fill="hold" grpId="0" nodeType="withEffect">
                                  <p:stCondLst>
                                    <p:cond delay="0"/>
                                  </p:stCondLst>
                                  <p:childTnLst>
                                    <p:set>
                                      <p:cBhvr>
                                        <p:cTn id="41" dur="1" fill="hold">
                                          <p:stCondLst>
                                            <p:cond delay="0"/>
                                          </p:stCondLst>
                                        </p:cTn>
                                        <p:tgtEl>
                                          <p:spTgt spid="4">
                                            <p:graphicEl>
                                              <a:dgm id="{CA9A7C24-E244-4634-8B22-F1CBDEFD86E3}"/>
                                            </p:graphicEl>
                                          </p:spTgt>
                                        </p:tgtEl>
                                        <p:attrNameLst>
                                          <p:attrName>style.visibility</p:attrName>
                                        </p:attrNameLst>
                                      </p:cBhvr>
                                      <p:to>
                                        <p:strVal val="visible"/>
                                      </p:to>
                                    </p:set>
                                    <p:animEffect transition="in" filter="fade">
                                      <p:cBhvr>
                                        <p:cTn id="42" dur="1000"/>
                                        <p:tgtEl>
                                          <p:spTgt spid="4">
                                            <p:graphicEl>
                                              <a:dgm id="{CA9A7C24-E244-4634-8B22-F1CBDEFD86E3}"/>
                                            </p:graphicEl>
                                          </p:spTgt>
                                        </p:tgtEl>
                                      </p:cBhvr>
                                    </p:animEffect>
                                    <p:anim calcmode="lin" valueType="num">
                                      <p:cBhvr>
                                        <p:cTn id="43" dur="1000" fill="hold"/>
                                        <p:tgtEl>
                                          <p:spTgt spid="4">
                                            <p:graphicEl>
                                              <a:dgm id="{CA9A7C24-E244-4634-8B22-F1CBDEFD86E3}"/>
                                            </p:graphicEl>
                                          </p:spTgt>
                                        </p:tgtEl>
                                        <p:attrNameLst>
                                          <p:attrName>ppt_x</p:attrName>
                                        </p:attrNameLst>
                                      </p:cBhvr>
                                      <p:tavLst>
                                        <p:tav tm="0">
                                          <p:val>
                                            <p:strVal val="#ppt_x"/>
                                          </p:val>
                                        </p:tav>
                                        <p:tav tm="100000">
                                          <p:val>
                                            <p:strVal val="#ppt_x"/>
                                          </p:val>
                                        </p:tav>
                                      </p:tavLst>
                                    </p:anim>
                                    <p:anim calcmode="lin" valueType="num">
                                      <p:cBhvr>
                                        <p:cTn id="44" dur="1000" fill="hold"/>
                                        <p:tgtEl>
                                          <p:spTgt spid="4">
                                            <p:graphicEl>
                                              <a:dgm id="{CA9A7C24-E244-4634-8B22-F1CBDEFD86E3}"/>
                                            </p:graphic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7" presetClass="entr" presetSubtype="0" fill="hold" grpId="0" nodeType="clickEffect">
                                  <p:stCondLst>
                                    <p:cond delay="0"/>
                                  </p:stCondLst>
                                  <p:childTnLst>
                                    <p:set>
                                      <p:cBhvr>
                                        <p:cTn id="48" dur="1" fill="hold">
                                          <p:stCondLst>
                                            <p:cond delay="0"/>
                                          </p:stCondLst>
                                        </p:cTn>
                                        <p:tgtEl>
                                          <p:spTgt spid="4">
                                            <p:graphicEl>
                                              <a:dgm id="{756AD8EF-519C-4358-A6C3-7981CC18B1D6}"/>
                                            </p:graphicEl>
                                          </p:spTgt>
                                        </p:tgtEl>
                                        <p:attrNameLst>
                                          <p:attrName>style.visibility</p:attrName>
                                        </p:attrNameLst>
                                      </p:cBhvr>
                                      <p:to>
                                        <p:strVal val="visible"/>
                                      </p:to>
                                    </p:set>
                                    <p:animEffect transition="in" filter="fade">
                                      <p:cBhvr>
                                        <p:cTn id="49" dur="1000"/>
                                        <p:tgtEl>
                                          <p:spTgt spid="4">
                                            <p:graphicEl>
                                              <a:dgm id="{756AD8EF-519C-4358-A6C3-7981CC18B1D6}"/>
                                            </p:graphicEl>
                                          </p:spTgt>
                                        </p:tgtEl>
                                      </p:cBhvr>
                                    </p:animEffect>
                                    <p:anim calcmode="lin" valueType="num">
                                      <p:cBhvr>
                                        <p:cTn id="50" dur="1000" fill="hold"/>
                                        <p:tgtEl>
                                          <p:spTgt spid="4">
                                            <p:graphicEl>
                                              <a:dgm id="{756AD8EF-519C-4358-A6C3-7981CC18B1D6}"/>
                                            </p:graphicEl>
                                          </p:spTgt>
                                        </p:tgtEl>
                                        <p:attrNameLst>
                                          <p:attrName>ppt_x</p:attrName>
                                        </p:attrNameLst>
                                      </p:cBhvr>
                                      <p:tavLst>
                                        <p:tav tm="0">
                                          <p:val>
                                            <p:strVal val="#ppt_x"/>
                                          </p:val>
                                        </p:tav>
                                        <p:tav tm="100000">
                                          <p:val>
                                            <p:strVal val="#ppt_x"/>
                                          </p:val>
                                        </p:tav>
                                      </p:tavLst>
                                    </p:anim>
                                    <p:anim calcmode="lin" valueType="num">
                                      <p:cBhvr>
                                        <p:cTn id="51" dur="1000" fill="hold"/>
                                        <p:tgtEl>
                                          <p:spTgt spid="4">
                                            <p:graphicEl>
                                              <a:dgm id="{756AD8EF-519C-4358-A6C3-7981CC18B1D6}"/>
                                            </p:graphicEl>
                                          </p:spTgt>
                                        </p:tgtEl>
                                        <p:attrNameLst>
                                          <p:attrName>ppt_y</p:attrName>
                                        </p:attrNameLst>
                                      </p:cBhvr>
                                      <p:tavLst>
                                        <p:tav tm="0">
                                          <p:val>
                                            <p:strVal val="#ppt_y-.1"/>
                                          </p:val>
                                        </p:tav>
                                        <p:tav tm="100000">
                                          <p:val>
                                            <p:strVal val="#ppt_y"/>
                                          </p:val>
                                        </p:tav>
                                      </p:tavLst>
                                    </p:anim>
                                  </p:childTnLst>
                                </p:cTn>
                              </p:par>
                              <p:par>
                                <p:cTn id="52" presetID="47" presetClass="entr" presetSubtype="0" fill="hold" grpId="0" nodeType="withEffect">
                                  <p:stCondLst>
                                    <p:cond delay="0"/>
                                  </p:stCondLst>
                                  <p:childTnLst>
                                    <p:set>
                                      <p:cBhvr>
                                        <p:cTn id="53" dur="1" fill="hold">
                                          <p:stCondLst>
                                            <p:cond delay="0"/>
                                          </p:stCondLst>
                                        </p:cTn>
                                        <p:tgtEl>
                                          <p:spTgt spid="4">
                                            <p:graphicEl>
                                              <a:dgm id="{F640A27C-8C42-44C1-9B48-D099E17F5BE9}"/>
                                            </p:graphicEl>
                                          </p:spTgt>
                                        </p:tgtEl>
                                        <p:attrNameLst>
                                          <p:attrName>style.visibility</p:attrName>
                                        </p:attrNameLst>
                                      </p:cBhvr>
                                      <p:to>
                                        <p:strVal val="visible"/>
                                      </p:to>
                                    </p:set>
                                    <p:animEffect transition="in" filter="fade">
                                      <p:cBhvr>
                                        <p:cTn id="54" dur="1000"/>
                                        <p:tgtEl>
                                          <p:spTgt spid="4">
                                            <p:graphicEl>
                                              <a:dgm id="{F640A27C-8C42-44C1-9B48-D099E17F5BE9}"/>
                                            </p:graphicEl>
                                          </p:spTgt>
                                        </p:tgtEl>
                                      </p:cBhvr>
                                    </p:animEffect>
                                    <p:anim calcmode="lin" valueType="num">
                                      <p:cBhvr>
                                        <p:cTn id="55" dur="1000" fill="hold"/>
                                        <p:tgtEl>
                                          <p:spTgt spid="4">
                                            <p:graphicEl>
                                              <a:dgm id="{F640A27C-8C42-44C1-9B48-D099E17F5BE9}"/>
                                            </p:graphicEl>
                                          </p:spTgt>
                                        </p:tgtEl>
                                        <p:attrNameLst>
                                          <p:attrName>ppt_x</p:attrName>
                                        </p:attrNameLst>
                                      </p:cBhvr>
                                      <p:tavLst>
                                        <p:tav tm="0">
                                          <p:val>
                                            <p:strVal val="#ppt_x"/>
                                          </p:val>
                                        </p:tav>
                                        <p:tav tm="100000">
                                          <p:val>
                                            <p:strVal val="#ppt_x"/>
                                          </p:val>
                                        </p:tav>
                                      </p:tavLst>
                                    </p:anim>
                                    <p:anim calcmode="lin" valueType="num">
                                      <p:cBhvr>
                                        <p:cTn id="56" dur="1000" fill="hold"/>
                                        <p:tgtEl>
                                          <p:spTgt spid="4">
                                            <p:graphicEl>
                                              <a:dgm id="{F640A27C-8C42-44C1-9B48-D099E17F5BE9}"/>
                                            </p:graphicEl>
                                          </p:spTgt>
                                        </p:tgtEl>
                                        <p:attrNameLst>
                                          <p:attrName>ppt_y</p:attrName>
                                        </p:attrNameLst>
                                      </p:cBhvr>
                                      <p:tavLst>
                                        <p:tav tm="0">
                                          <p:val>
                                            <p:strVal val="#ppt_y-.1"/>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47" presetClass="entr" presetSubtype="0" fill="hold" grpId="0" nodeType="clickEffect">
                                  <p:stCondLst>
                                    <p:cond delay="0"/>
                                  </p:stCondLst>
                                  <p:childTnLst>
                                    <p:set>
                                      <p:cBhvr>
                                        <p:cTn id="60" dur="1" fill="hold">
                                          <p:stCondLst>
                                            <p:cond delay="0"/>
                                          </p:stCondLst>
                                        </p:cTn>
                                        <p:tgtEl>
                                          <p:spTgt spid="4">
                                            <p:graphicEl>
                                              <a:dgm id="{2D503935-13DF-4B73-99C0-753AEFE7F23B}"/>
                                            </p:graphicEl>
                                          </p:spTgt>
                                        </p:tgtEl>
                                        <p:attrNameLst>
                                          <p:attrName>style.visibility</p:attrName>
                                        </p:attrNameLst>
                                      </p:cBhvr>
                                      <p:to>
                                        <p:strVal val="visible"/>
                                      </p:to>
                                    </p:set>
                                    <p:animEffect transition="in" filter="fade">
                                      <p:cBhvr>
                                        <p:cTn id="61" dur="1000"/>
                                        <p:tgtEl>
                                          <p:spTgt spid="4">
                                            <p:graphicEl>
                                              <a:dgm id="{2D503935-13DF-4B73-99C0-753AEFE7F23B}"/>
                                            </p:graphicEl>
                                          </p:spTgt>
                                        </p:tgtEl>
                                      </p:cBhvr>
                                    </p:animEffect>
                                    <p:anim calcmode="lin" valueType="num">
                                      <p:cBhvr>
                                        <p:cTn id="62" dur="1000" fill="hold"/>
                                        <p:tgtEl>
                                          <p:spTgt spid="4">
                                            <p:graphicEl>
                                              <a:dgm id="{2D503935-13DF-4B73-99C0-753AEFE7F23B}"/>
                                            </p:graphicEl>
                                          </p:spTgt>
                                        </p:tgtEl>
                                        <p:attrNameLst>
                                          <p:attrName>ppt_x</p:attrName>
                                        </p:attrNameLst>
                                      </p:cBhvr>
                                      <p:tavLst>
                                        <p:tav tm="0">
                                          <p:val>
                                            <p:strVal val="#ppt_x"/>
                                          </p:val>
                                        </p:tav>
                                        <p:tav tm="100000">
                                          <p:val>
                                            <p:strVal val="#ppt_x"/>
                                          </p:val>
                                        </p:tav>
                                      </p:tavLst>
                                    </p:anim>
                                    <p:anim calcmode="lin" valueType="num">
                                      <p:cBhvr>
                                        <p:cTn id="63" dur="1000" fill="hold"/>
                                        <p:tgtEl>
                                          <p:spTgt spid="4">
                                            <p:graphicEl>
                                              <a:dgm id="{2D503935-13DF-4B73-99C0-753AEFE7F23B}"/>
                                            </p:graphicEl>
                                          </p:spTgt>
                                        </p:tgtEl>
                                        <p:attrNameLst>
                                          <p:attrName>ppt_y</p:attrName>
                                        </p:attrNameLst>
                                      </p:cBhvr>
                                      <p:tavLst>
                                        <p:tav tm="0">
                                          <p:val>
                                            <p:strVal val="#ppt_y-.1"/>
                                          </p:val>
                                        </p:tav>
                                        <p:tav tm="100000">
                                          <p:val>
                                            <p:strVal val="#ppt_y"/>
                                          </p:val>
                                        </p:tav>
                                      </p:tavLst>
                                    </p:anim>
                                  </p:childTnLst>
                                </p:cTn>
                              </p:par>
                              <p:par>
                                <p:cTn id="64" presetID="47" presetClass="entr" presetSubtype="0" fill="hold" grpId="0" nodeType="withEffect">
                                  <p:stCondLst>
                                    <p:cond delay="0"/>
                                  </p:stCondLst>
                                  <p:childTnLst>
                                    <p:set>
                                      <p:cBhvr>
                                        <p:cTn id="65" dur="1" fill="hold">
                                          <p:stCondLst>
                                            <p:cond delay="0"/>
                                          </p:stCondLst>
                                        </p:cTn>
                                        <p:tgtEl>
                                          <p:spTgt spid="4">
                                            <p:graphicEl>
                                              <a:dgm id="{702E98B1-CADF-478D-AB4A-58735C204F93}"/>
                                            </p:graphicEl>
                                          </p:spTgt>
                                        </p:tgtEl>
                                        <p:attrNameLst>
                                          <p:attrName>style.visibility</p:attrName>
                                        </p:attrNameLst>
                                      </p:cBhvr>
                                      <p:to>
                                        <p:strVal val="visible"/>
                                      </p:to>
                                    </p:set>
                                    <p:animEffect transition="in" filter="fade">
                                      <p:cBhvr>
                                        <p:cTn id="66" dur="1000"/>
                                        <p:tgtEl>
                                          <p:spTgt spid="4">
                                            <p:graphicEl>
                                              <a:dgm id="{702E98B1-CADF-478D-AB4A-58735C204F93}"/>
                                            </p:graphicEl>
                                          </p:spTgt>
                                        </p:tgtEl>
                                      </p:cBhvr>
                                    </p:animEffect>
                                    <p:anim calcmode="lin" valueType="num">
                                      <p:cBhvr>
                                        <p:cTn id="67" dur="1000" fill="hold"/>
                                        <p:tgtEl>
                                          <p:spTgt spid="4">
                                            <p:graphicEl>
                                              <a:dgm id="{702E98B1-CADF-478D-AB4A-58735C204F93}"/>
                                            </p:graphicEl>
                                          </p:spTgt>
                                        </p:tgtEl>
                                        <p:attrNameLst>
                                          <p:attrName>ppt_x</p:attrName>
                                        </p:attrNameLst>
                                      </p:cBhvr>
                                      <p:tavLst>
                                        <p:tav tm="0">
                                          <p:val>
                                            <p:strVal val="#ppt_x"/>
                                          </p:val>
                                        </p:tav>
                                        <p:tav tm="100000">
                                          <p:val>
                                            <p:strVal val="#ppt_x"/>
                                          </p:val>
                                        </p:tav>
                                      </p:tavLst>
                                    </p:anim>
                                    <p:anim calcmode="lin" valueType="num">
                                      <p:cBhvr>
                                        <p:cTn id="68" dur="1000" fill="hold"/>
                                        <p:tgtEl>
                                          <p:spTgt spid="4">
                                            <p:graphicEl>
                                              <a:dgm id="{702E98B1-CADF-478D-AB4A-58735C204F93}"/>
                                            </p:graphicEl>
                                          </p:spTgt>
                                        </p:tgtEl>
                                        <p:attrNameLst>
                                          <p:attrName>ppt_y</p:attrName>
                                        </p:attrNameLst>
                                      </p:cBhvr>
                                      <p:tavLst>
                                        <p:tav tm="0">
                                          <p:val>
                                            <p:strVal val="#ppt_y-.1"/>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18" presetClass="entr" presetSubtype="12" fill="hold" nodeType="clickEffect">
                                  <p:stCondLst>
                                    <p:cond delay="0"/>
                                  </p:stCondLst>
                                  <p:childTnLst>
                                    <p:set>
                                      <p:cBhvr>
                                        <p:cTn id="72" dur="1" fill="hold">
                                          <p:stCondLst>
                                            <p:cond delay="0"/>
                                          </p:stCondLst>
                                        </p:cTn>
                                        <p:tgtEl>
                                          <p:spTgt spid="16"/>
                                        </p:tgtEl>
                                        <p:attrNameLst>
                                          <p:attrName>style.visibility</p:attrName>
                                        </p:attrNameLst>
                                      </p:cBhvr>
                                      <p:to>
                                        <p:strVal val="visible"/>
                                      </p:to>
                                    </p:set>
                                    <p:animEffect transition="in" filter="strips(downLeft)">
                                      <p:cBhvr>
                                        <p:cTn id="73" dur="500"/>
                                        <p:tgtEl>
                                          <p:spTgt spid="16"/>
                                        </p:tgtEl>
                                      </p:cBhvr>
                                    </p:animEffect>
                                  </p:childTnLst>
                                </p:cTn>
                              </p:par>
                            </p:childTnLst>
                          </p:cTn>
                        </p:par>
                        <p:par>
                          <p:cTn id="74" fill="hold">
                            <p:stCondLst>
                              <p:cond delay="500"/>
                            </p:stCondLst>
                            <p:childTnLst>
                              <p:par>
                                <p:cTn id="75" presetID="53" presetClass="entr" presetSubtype="16" fill="hold" grpId="0" nodeType="afterEffect">
                                  <p:stCondLst>
                                    <p:cond delay="0"/>
                                  </p:stCondLst>
                                  <p:childTnLst>
                                    <p:set>
                                      <p:cBhvr>
                                        <p:cTn id="76" dur="1" fill="hold">
                                          <p:stCondLst>
                                            <p:cond delay="0"/>
                                          </p:stCondLst>
                                        </p:cTn>
                                        <p:tgtEl>
                                          <p:spTgt spid="4">
                                            <p:graphicEl>
                                              <a:dgm id="{8D1FCC57-E009-44E7-BDDE-564FA8434E87}"/>
                                            </p:graphicEl>
                                          </p:spTgt>
                                        </p:tgtEl>
                                        <p:attrNameLst>
                                          <p:attrName>style.visibility</p:attrName>
                                        </p:attrNameLst>
                                      </p:cBhvr>
                                      <p:to>
                                        <p:strVal val="visible"/>
                                      </p:to>
                                    </p:set>
                                    <p:anim calcmode="lin" valueType="num">
                                      <p:cBhvr>
                                        <p:cTn id="77" dur="500" fill="hold"/>
                                        <p:tgtEl>
                                          <p:spTgt spid="4">
                                            <p:graphicEl>
                                              <a:dgm id="{8D1FCC57-E009-44E7-BDDE-564FA8434E87}"/>
                                            </p:graphicEl>
                                          </p:spTgt>
                                        </p:tgtEl>
                                        <p:attrNameLst>
                                          <p:attrName>ppt_w</p:attrName>
                                        </p:attrNameLst>
                                      </p:cBhvr>
                                      <p:tavLst>
                                        <p:tav tm="0">
                                          <p:val>
                                            <p:fltVal val="0"/>
                                          </p:val>
                                        </p:tav>
                                        <p:tav tm="100000">
                                          <p:val>
                                            <p:strVal val="#ppt_w"/>
                                          </p:val>
                                        </p:tav>
                                      </p:tavLst>
                                    </p:anim>
                                    <p:anim calcmode="lin" valueType="num">
                                      <p:cBhvr>
                                        <p:cTn id="78" dur="500" fill="hold"/>
                                        <p:tgtEl>
                                          <p:spTgt spid="4">
                                            <p:graphicEl>
                                              <a:dgm id="{8D1FCC57-E009-44E7-BDDE-564FA8434E87}"/>
                                            </p:graphicEl>
                                          </p:spTgt>
                                        </p:tgtEl>
                                        <p:attrNameLst>
                                          <p:attrName>ppt_h</p:attrName>
                                        </p:attrNameLst>
                                      </p:cBhvr>
                                      <p:tavLst>
                                        <p:tav tm="0">
                                          <p:val>
                                            <p:fltVal val="0"/>
                                          </p:val>
                                        </p:tav>
                                        <p:tav tm="100000">
                                          <p:val>
                                            <p:strVal val="#ppt_h"/>
                                          </p:val>
                                        </p:tav>
                                      </p:tavLst>
                                    </p:anim>
                                    <p:animEffect transition="in" filter="fade">
                                      <p:cBhvr>
                                        <p:cTn id="79" dur="500"/>
                                        <p:tgtEl>
                                          <p:spTgt spid="4">
                                            <p:graphicEl>
                                              <a:dgm id="{8D1FCC57-E009-44E7-BDDE-564FA8434E87}"/>
                                            </p:graphicEl>
                                          </p:spTgt>
                                        </p:tgtEl>
                                      </p:cBhvr>
                                    </p:animEffect>
                                  </p:childTnLst>
                                </p:cTn>
                              </p:par>
                            </p:childTnLst>
                          </p:cTn>
                        </p:par>
                      </p:childTnLst>
                    </p:cTn>
                  </p:par>
                  <p:par>
                    <p:cTn id="80" fill="hold">
                      <p:stCondLst>
                        <p:cond delay="indefinite"/>
                      </p:stCondLst>
                      <p:childTnLst>
                        <p:par>
                          <p:cTn id="81" fill="hold">
                            <p:stCondLst>
                              <p:cond delay="0"/>
                            </p:stCondLst>
                            <p:childTnLst>
                              <p:par>
                                <p:cTn id="82" presetID="47" presetClass="entr" presetSubtype="0" fill="hold" grpId="0" nodeType="clickEffect">
                                  <p:stCondLst>
                                    <p:cond delay="0"/>
                                  </p:stCondLst>
                                  <p:childTnLst>
                                    <p:set>
                                      <p:cBhvr>
                                        <p:cTn id="83" dur="1" fill="hold">
                                          <p:stCondLst>
                                            <p:cond delay="0"/>
                                          </p:stCondLst>
                                        </p:cTn>
                                        <p:tgtEl>
                                          <p:spTgt spid="4">
                                            <p:graphicEl>
                                              <a:dgm id="{48B70EC1-24F9-40A4-BEDB-4B2EBD602C82}"/>
                                            </p:graphicEl>
                                          </p:spTgt>
                                        </p:tgtEl>
                                        <p:attrNameLst>
                                          <p:attrName>style.visibility</p:attrName>
                                        </p:attrNameLst>
                                      </p:cBhvr>
                                      <p:to>
                                        <p:strVal val="visible"/>
                                      </p:to>
                                    </p:set>
                                    <p:animEffect transition="in" filter="fade">
                                      <p:cBhvr>
                                        <p:cTn id="84" dur="1000"/>
                                        <p:tgtEl>
                                          <p:spTgt spid="4">
                                            <p:graphicEl>
                                              <a:dgm id="{48B70EC1-24F9-40A4-BEDB-4B2EBD602C82}"/>
                                            </p:graphicEl>
                                          </p:spTgt>
                                        </p:tgtEl>
                                      </p:cBhvr>
                                    </p:animEffect>
                                    <p:anim calcmode="lin" valueType="num">
                                      <p:cBhvr>
                                        <p:cTn id="85" dur="1000" fill="hold"/>
                                        <p:tgtEl>
                                          <p:spTgt spid="4">
                                            <p:graphicEl>
                                              <a:dgm id="{48B70EC1-24F9-40A4-BEDB-4B2EBD602C82}"/>
                                            </p:graphicEl>
                                          </p:spTgt>
                                        </p:tgtEl>
                                        <p:attrNameLst>
                                          <p:attrName>ppt_x</p:attrName>
                                        </p:attrNameLst>
                                      </p:cBhvr>
                                      <p:tavLst>
                                        <p:tav tm="0">
                                          <p:val>
                                            <p:strVal val="#ppt_x"/>
                                          </p:val>
                                        </p:tav>
                                        <p:tav tm="100000">
                                          <p:val>
                                            <p:strVal val="#ppt_x"/>
                                          </p:val>
                                        </p:tav>
                                      </p:tavLst>
                                    </p:anim>
                                    <p:anim calcmode="lin" valueType="num">
                                      <p:cBhvr>
                                        <p:cTn id="86" dur="1000" fill="hold"/>
                                        <p:tgtEl>
                                          <p:spTgt spid="4">
                                            <p:graphicEl>
                                              <a:dgm id="{48B70EC1-24F9-40A4-BEDB-4B2EBD602C82}"/>
                                            </p:graphicEl>
                                          </p:spTgt>
                                        </p:tgtEl>
                                        <p:attrNameLst>
                                          <p:attrName>ppt_y</p:attrName>
                                        </p:attrNameLst>
                                      </p:cBhvr>
                                      <p:tavLst>
                                        <p:tav tm="0">
                                          <p:val>
                                            <p:strVal val="#ppt_y-.1"/>
                                          </p:val>
                                        </p:tav>
                                        <p:tav tm="100000">
                                          <p:val>
                                            <p:strVal val="#ppt_y"/>
                                          </p:val>
                                        </p:tav>
                                      </p:tavLst>
                                    </p:anim>
                                  </p:childTnLst>
                                </p:cTn>
                              </p:par>
                              <p:par>
                                <p:cTn id="87" presetID="47" presetClass="entr" presetSubtype="0" fill="hold" grpId="0" nodeType="withEffect">
                                  <p:stCondLst>
                                    <p:cond delay="0"/>
                                  </p:stCondLst>
                                  <p:childTnLst>
                                    <p:set>
                                      <p:cBhvr>
                                        <p:cTn id="88" dur="1" fill="hold">
                                          <p:stCondLst>
                                            <p:cond delay="0"/>
                                          </p:stCondLst>
                                        </p:cTn>
                                        <p:tgtEl>
                                          <p:spTgt spid="4">
                                            <p:graphicEl>
                                              <a:dgm id="{CFBF0DCF-3A8B-4CEB-9CA0-3A680372CEEF}"/>
                                            </p:graphicEl>
                                          </p:spTgt>
                                        </p:tgtEl>
                                        <p:attrNameLst>
                                          <p:attrName>style.visibility</p:attrName>
                                        </p:attrNameLst>
                                      </p:cBhvr>
                                      <p:to>
                                        <p:strVal val="visible"/>
                                      </p:to>
                                    </p:set>
                                    <p:animEffect transition="in" filter="fade">
                                      <p:cBhvr>
                                        <p:cTn id="89" dur="1000"/>
                                        <p:tgtEl>
                                          <p:spTgt spid="4">
                                            <p:graphicEl>
                                              <a:dgm id="{CFBF0DCF-3A8B-4CEB-9CA0-3A680372CEEF}"/>
                                            </p:graphicEl>
                                          </p:spTgt>
                                        </p:tgtEl>
                                      </p:cBhvr>
                                    </p:animEffect>
                                    <p:anim calcmode="lin" valueType="num">
                                      <p:cBhvr>
                                        <p:cTn id="90" dur="1000" fill="hold"/>
                                        <p:tgtEl>
                                          <p:spTgt spid="4">
                                            <p:graphicEl>
                                              <a:dgm id="{CFBF0DCF-3A8B-4CEB-9CA0-3A680372CEEF}"/>
                                            </p:graphicEl>
                                          </p:spTgt>
                                        </p:tgtEl>
                                        <p:attrNameLst>
                                          <p:attrName>ppt_x</p:attrName>
                                        </p:attrNameLst>
                                      </p:cBhvr>
                                      <p:tavLst>
                                        <p:tav tm="0">
                                          <p:val>
                                            <p:strVal val="#ppt_x"/>
                                          </p:val>
                                        </p:tav>
                                        <p:tav tm="100000">
                                          <p:val>
                                            <p:strVal val="#ppt_x"/>
                                          </p:val>
                                        </p:tav>
                                      </p:tavLst>
                                    </p:anim>
                                    <p:anim calcmode="lin" valueType="num">
                                      <p:cBhvr>
                                        <p:cTn id="91" dur="1000" fill="hold"/>
                                        <p:tgtEl>
                                          <p:spTgt spid="4">
                                            <p:graphicEl>
                                              <a:dgm id="{CFBF0DCF-3A8B-4CEB-9CA0-3A680372CEEF}"/>
                                            </p:graphicEl>
                                          </p:spTgt>
                                        </p:tgtEl>
                                        <p:attrNameLst>
                                          <p:attrName>ppt_y</p:attrName>
                                        </p:attrNameLst>
                                      </p:cBhvr>
                                      <p:tavLst>
                                        <p:tav tm="0">
                                          <p:val>
                                            <p:strVal val="#ppt_y-.1"/>
                                          </p:val>
                                        </p:tav>
                                        <p:tav tm="100000">
                                          <p:val>
                                            <p:strVal val="#ppt_y"/>
                                          </p:val>
                                        </p:tav>
                                      </p:tavLst>
                                    </p:anim>
                                  </p:childTnLst>
                                </p:cTn>
                              </p:par>
                            </p:childTnLst>
                          </p:cTn>
                        </p:par>
                      </p:childTnLst>
                    </p:cTn>
                  </p:par>
                  <p:par>
                    <p:cTn id="92" fill="hold">
                      <p:stCondLst>
                        <p:cond delay="indefinite"/>
                      </p:stCondLst>
                      <p:childTnLst>
                        <p:par>
                          <p:cTn id="93" fill="hold">
                            <p:stCondLst>
                              <p:cond delay="0"/>
                            </p:stCondLst>
                            <p:childTnLst>
                              <p:par>
                                <p:cTn id="94" presetID="47" presetClass="entr" presetSubtype="0" fill="hold" grpId="0" nodeType="clickEffect">
                                  <p:stCondLst>
                                    <p:cond delay="0"/>
                                  </p:stCondLst>
                                  <p:childTnLst>
                                    <p:set>
                                      <p:cBhvr>
                                        <p:cTn id="95" dur="1" fill="hold">
                                          <p:stCondLst>
                                            <p:cond delay="0"/>
                                          </p:stCondLst>
                                        </p:cTn>
                                        <p:tgtEl>
                                          <p:spTgt spid="4">
                                            <p:graphicEl>
                                              <a:dgm id="{E429F922-4E73-46C9-9A0E-37A949914D9C}"/>
                                            </p:graphicEl>
                                          </p:spTgt>
                                        </p:tgtEl>
                                        <p:attrNameLst>
                                          <p:attrName>style.visibility</p:attrName>
                                        </p:attrNameLst>
                                      </p:cBhvr>
                                      <p:to>
                                        <p:strVal val="visible"/>
                                      </p:to>
                                    </p:set>
                                    <p:animEffect transition="in" filter="fade">
                                      <p:cBhvr>
                                        <p:cTn id="96" dur="1000"/>
                                        <p:tgtEl>
                                          <p:spTgt spid="4">
                                            <p:graphicEl>
                                              <a:dgm id="{E429F922-4E73-46C9-9A0E-37A949914D9C}"/>
                                            </p:graphicEl>
                                          </p:spTgt>
                                        </p:tgtEl>
                                      </p:cBhvr>
                                    </p:animEffect>
                                    <p:anim calcmode="lin" valueType="num">
                                      <p:cBhvr>
                                        <p:cTn id="97" dur="1000" fill="hold"/>
                                        <p:tgtEl>
                                          <p:spTgt spid="4">
                                            <p:graphicEl>
                                              <a:dgm id="{E429F922-4E73-46C9-9A0E-37A949914D9C}"/>
                                            </p:graphicEl>
                                          </p:spTgt>
                                        </p:tgtEl>
                                        <p:attrNameLst>
                                          <p:attrName>ppt_x</p:attrName>
                                        </p:attrNameLst>
                                      </p:cBhvr>
                                      <p:tavLst>
                                        <p:tav tm="0">
                                          <p:val>
                                            <p:strVal val="#ppt_x"/>
                                          </p:val>
                                        </p:tav>
                                        <p:tav tm="100000">
                                          <p:val>
                                            <p:strVal val="#ppt_x"/>
                                          </p:val>
                                        </p:tav>
                                      </p:tavLst>
                                    </p:anim>
                                    <p:anim calcmode="lin" valueType="num">
                                      <p:cBhvr>
                                        <p:cTn id="98" dur="1000" fill="hold"/>
                                        <p:tgtEl>
                                          <p:spTgt spid="4">
                                            <p:graphicEl>
                                              <a:dgm id="{E429F922-4E73-46C9-9A0E-37A949914D9C}"/>
                                            </p:graphicEl>
                                          </p:spTgt>
                                        </p:tgtEl>
                                        <p:attrNameLst>
                                          <p:attrName>ppt_y</p:attrName>
                                        </p:attrNameLst>
                                      </p:cBhvr>
                                      <p:tavLst>
                                        <p:tav tm="0">
                                          <p:val>
                                            <p:strVal val="#ppt_y-.1"/>
                                          </p:val>
                                        </p:tav>
                                        <p:tav tm="100000">
                                          <p:val>
                                            <p:strVal val="#ppt_y"/>
                                          </p:val>
                                        </p:tav>
                                      </p:tavLst>
                                    </p:anim>
                                  </p:childTnLst>
                                </p:cTn>
                              </p:par>
                              <p:par>
                                <p:cTn id="99" presetID="47" presetClass="entr" presetSubtype="0" fill="hold" grpId="0" nodeType="withEffect">
                                  <p:stCondLst>
                                    <p:cond delay="0"/>
                                  </p:stCondLst>
                                  <p:childTnLst>
                                    <p:set>
                                      <p:cBhvr>
                                        <p:cTn id="100" dur="1" fill="hold">
                                          <p:stCondLst>
                                            <p:cond delay="0"/>
                                          </p:stCondLst>
                                        </p:cTn>
                                        <p:tgtEl>
                                          <p:spTgt spid="4">
                                            <p:graphicEl>
                                              <a:dgm id="{93315151-46DF-47EE-B053-18AE76ABB3DE}"/>
                                            </p:graphicEl>
                                          </p:spTgt>
                                        </p:tgtEl>
                                        <p:attrNameLst>
                                          <p:attrName>style.visibility</p:attrName>
                                        </p:attrNameLst>
                                      </p:cBhvr>
                                      <p:to>
                                        <p:strVal val="visible"/>
                                      </p:to>
                                    </p:set>
                                    <p:animEffect transition="in" filter="fade">
                                      <p:cBhvr>
                                        <p:cTn id="101" dur="1000"/>
                                        <p:tgtEl>
                                          <p:spTgt spid="4">
                                            <p:graphicEl>
                                              <a:dgm id="{93315151-46DF-47EE-B053-18AE76ABB3DE}"/>
                                            </p:graphicEl>
                                          </p:spTgt>
                                        </p:tgtEl>
                                      </p:cBhvr>
                                    </p:animEffect>
                                    <p:anim calcmode="lin" valueType="num">
                                      <p:cBhvr>
                                        <p:cTn id="102" dur="1000" fill="hold"/>
                                        <p:tgtEl>
                                          <p:spTgt spid="4">
                                            <p:graphicEl>
                                              <a:dgm id="{93315151-46DF-47EE-B053-18AE76ABB3DE}"/>
                                            </p:graphicEl>
                                          </p:spTgt>
                                        </p:tgtEl>
                                        <p:attrNameLst>
                                          <p:attrName>ppt_x</p:attrName>
                                        </p:attrNameLst>
                                      </p:cBhvr>
                                      <p:tavLst>
                                        <p:tav tm="0">
                                          <p:val>
                                            <p:strVal val="#ppt_x"/>
                                          </p:val>
                                        </p:tav>
                                        <p:tav tm="100000">
                                          <p:val>
                                            <p:strVal val="#ppt_x"/>
                                          </p:val>
                                        </p:tav>
                                      </p:tavLst>
                                    </p:anim>
                                    <p:anim calcmode="lin" valueType="num">
                                      <p:cBhvr>
                                        <p:cTn id="103" dur="1000" fill="hold"/>
                                        <p:tgtEl>
                                          <p:spTgt spid="4">
                                            <p:graphicEl>
                                              <a:dgm id="{93315151-46DF-47EE-B053-18AE76ABB3DE}"/>
                                            </p:graphicEl>
                                          </p:spTgt>
                                        </p:tgtEl>
                                        <p:attrNameLst>
                                          <p:attrName>ppt_y</p:attrName>
                                        </p:attrNameLst>
                                      </p:cBhvr>
                                      <p:tavLst>
                                        <p:tav tm="0">
                                          <p:val>
                                            <p:strVal val="#ppt_y-.1"/>
                                          </p:val>
                                        </p:tav>
                                        <p:tav tm="100000">
                                          <p:val>
                                            <p:strVal val="#ppt_y"/>
                                          </p:val>
                                        </p:tav>
                                      </p:tavLst>
                                    </p:anim>
                                  </p:childTnLst>
                                </p:cTn>
                              </p:par>
                            </p:childTnLst>
                          </p:cTn>
                        </p:par>
                      </p:childTnLst>
                    </p:cTn>
                  </p:par>
                  <p:par>
                    <p:cTn id="104" fill="hold">
                      <p:stCondLst>
                        <p:cond delay="indefinite"/>
                      </p:stCondLst>
                      <p:childTnLst>
                        <p:par>
                          <p:cTn id="105" fill="hold">
                            <p:stCondLst>
                              <p:cond delay="0"/>
                            </p:stCondLst>
                            <p:childTnLst>
                              <p:par>
                                <p:cTn id="106" presetID="47" presetClass="entr" presetSubtype="0" fill="hold" grpId="0" nodeType="clickEffect">
                                  <p:stCondLst>
                                    <p:cond delay="0"/>
                                  </p:stCondLst>
                                  <p:childTnLst>
                                    <p:set>
                                      <p:cBhvr>
                                        <p:cTn id="107" dur="1" fill="hold">
                                          <p:stCondLst>
                                            <p:cond delay="0"/>
                                          </p:stCondLst>
                                        </p:cTn>
                                        <p:tgtEl>
                                          <p:spTgt spid="4">
                                            <p:graphicEl>
                                              <a:dgm id="{47518933-818B-4002-9065-7E0A1721225D}"/>
                                            </p:graphicEl>
                                          </p:spTgt>
                                        </p:tgtEl>
                                        <p:attrNameLst>
                                          <p:attrName>style.visibility</p:attrName>
                                        </p:attrNameLst>
                                      </p:cBhvr>
                                      <p:to>
                                        <p:strVal val="visible"/>
                                      </p:to>
                                    </p:set>
                                    <p:animEffect transition="in" filter="fade">
                                      <p:cBhvr>
                                        <p:cTn id="108" dur="1000"/>
                                        <p:tgtEl>
                                          <p:spTgt spid="4">
                                            <p:graphicEl>
                                              <a:dgm id="{47518933-818B-4002-9065-7E0A1721225D}"/>
                                            </p:graphicEl>
                                          </p:spTgt>
                                        </p:tgtEl>
                                      </p:cBhvr>
                                    </p:animEffect>
                                    <p:anim calcmode="lin" valueType="num">
                                      <p:cBhvr>
                                        <p:cTn id="109" dur="1000" fill="hold"/>
                                        <p:tgtEl>
                                          <p:spTgt spid="4">
                                            <p:graphicEl>
                                              <a:dgm id="{47518933-818B-4002-9065-7E0A1721225D}"/>
                                            </p:graphicEl>
                                          </p:spTgt>
                                        </p:tgtEl>
                                        <p:attrNameLst>
                                          <p:attrName>ppt_x</p:attrName>
                                        </p:attrNameLst>
                                      </p:cBhvr>
                                      <p:tavLst>
                                        <p:tav tm="0">
                                          <p:val>
                                            <p:strVal val="#ppt_x"/>
                                          </p:val>
                                        </p:tav>
                                        <p:tav tm="100000">
                                          <p:val>
                                            <p:strVal val="#ppt_x"/>
                                          </p:val>
                                        </p:tav>
                                      </p:tavLst>
                                    </p:anim>
                                    <p:anim calcmode="lin" valueType="num">
                                      <p:cBhvr>
                                        <p:cTn id="110" dur="1000" fill="hold"/>
                                        <p:tgtEl>
                                          <p:spTgt spid="4">
                                            <p:graphicEl>
                                              <a:dgm id="{47518933-818B-4002-9065-7E0A1721225D}"/>
                                            </p:graphicEl>
                                          </p:spTgt>
                                        </p:tgtEl>
                                        <p:attrNameLst>
                                          <p:attrName>ppt_y</p:attrName>
                                        </p:attrNameLst>
                                      </p:cBhvr>
                                      <p:tavLst>
                                        <p:tav tm="0">
                                          <p:val>
                                            <p:strVal val="#ppt_y-.1"/>
                                          </p:val>
                                        </p:tav>
                                        <p:tav tm="100000">
                                          <p:val>
                                            <p:strVal val="#ppt_y"/>
                                          </p:val>
                                        </p:tav>
                                      </p:tavLst>
                                    </p:anim>
                                  </p:childTnLst>
                                </p:cTn>
                              </p:par>
                              <p:par>
                                <p:cTn id="111" presetID="47" presetClass="entr" presetSubtype="0" fill="hold" grpId="0" nodeType="withEffect">
                                  <p:stCondLst>
                                    <p:cond delay="0"/>
                                  </p:stCondLst>
                                  <p:childTnLst>
                                    <p:set>
                                      <p:cBhvr>
                                        <p:cTn id="112" dur="1" fill="hold">
                                          <p:stCondLst>
                                            <p:cond delay="0"/>
                                          </p:stCondLst>
                                        </p:cTn>
                                        <p:tgtEl>
                                          <p:spTgt spid="4">
                                            <p:graphicEl>
                                              <a:dgm id="{E21D42E4-B229-48B5-9853-F2DB6FF326E5}"/>
                                            </p:graphicEl>
                                          </p:spTgt>
                                        </p:tgtEl>
                                        <p:attrNameLst>
                                          <p:attrName>style.visibility</p:attrName>
                                        </p:attrNameLst>
                                      </p:cBhvr>
                                      <p:to>
                                        <p:strVal val="visible"/>
                                      </p:to>
                                    </p:set>
                                    <p:animEffect transition="in" filter="fade">
                                      <p:cBhvr>
                                        <p:cTn id="113" dur="1000"/>
                                        <p:tgtEl>
                                          <p:spTgt spid="4">
                                            <p:graphicEl>
                                              <a:dgm id="{E21D42E4-B229-48B5-9853-F2DB6FF326E5}"/>
                                            </p:graphicEl>
                                          </p:spTgt>
                                        </p:tgtEl>
                                      </p:cBhvr>
                                    </p:animEffect>
                                    <p:anim calcmode="lin" valueType="num">
                                      <p:cBhvr>
                                        <p:cTn id="114" dur="1000" fill="hold"/>
                                        <p:tgtEl>
                                          <p:spTgt spid="4">
                                            <p:graphicEl>
                                              <a:dgm id="{E21D42E4-B229-48B5-9853-F2DB6FF326E5}"/>
                                            </p:graphicEl>
                                          </p:spTgt>
                                        </p:tgtEl>
                                        <p:attrNameLst>
                                          <p:attrName>ppt_x</p:attrName>
                                        </p:attrNameLst>
                                      </p:cBhvr>
                                      <p:tavLst>
                                        <p:tav tm="0">
                                          <p:val>
                                            <p:strVal val="#ppt_x"/>
                                          </p:val>
                                        </p:tav>
                                        <p:tav tm="100000">
                                          <p:val>
                                            <p:strVal val="#ppt_x"/>
                                          </p:val>
                                        </p:tav>
                                      </p:tavLst>
                                    </p:anim>
                                    <p:anim calcmode="lin" valueType="num">
                                      <p:cBhvr>
                                        <p:cTn id="115" dur="1000" fill="hold"/>
                                        <p:tgtEl>
                                          <p:spTgt spid="4">
                                            <p:graphicEl>
                                              <a:dgm id="{E21D42E4-B229-48B5-9853-F2DB6FF326E5}"/>
                                            </p:graphicEl>
                                          </p:spTgt>
                                        </p:tgtEl>
                                        <p:attrNameLst>
                                          <p:attrName>ppt_y</p:attrName>
                                        </p:attrNameLst>
                                      </p:cBhvr>
                                      <p:tavLst>
                                        <p:tav tm="0">
                                          <p:val>
                                            <p:strVal val="#ppt_y-.1"/>
                                          </p:val>
                                        </p:tav>
                                        <p:tav tm="100000">
                                          <p:val>
                                            <p:strVal val="#ppt_y"/>
                                          </p:val>
                                        </p:tav>
                                      </p:tavLst>
                                    </p:anim>
                                  </p:childTnLst>
                                </p:cTn>
                              </p:par>
                            </p:childTnLst>
                          </p:cTn>
                        </p:par>
                      </p:childTnLst>
                    </p:cTn>
                  </p:par>
                  <p:par>
                    <p:cTn id="116" fill="hold">
                      <p:stCondLst>
                        <p:cond delay="indefinite"/>
                      </p:stCondLst>
                      <p:childTnLst>
                        <p:par>
                          <p:cTn id="117" fill="hold">
                            <p:stCondLst>
                              <p:cond delay="0"/>
                            </p:stCondLst>
                            <p:childTnLst>
                              <p:par>
                                <p:cTn id="118" presetID="2" presetClass="entr" presetSubtype="8" fill="hold" grpId="0" nodeType="clickEffect">
                                  <p:stCondLst>
                                    <p:cond delay="0"/>
                                  </p:stCondLst>
                                  <p:childTnLst>
                                    <p:set>
                                      <p:cBhvr>
                                        <p:cTn id="119" dur="1" fill="hold">
                                          <p:stCondLst>
                                            <p:cond delay="0"/>
                                          </p:stCondLst>
                                        </p:cTn>
                                        <p:tgtEl>
                                          <p:spTgt spid="8"/>
                                        </p:tgtEl>
                                        <p:attrNameLst>
                                          <p:attrName>style.visibility</p:attrName>
                                        </p:attrNameLst>
                                      </p:cBhvr>
                                      <p:to>
                                        <p:strVal val="visible"/>
                                      </p:to>
                                    </p:set>
                                    <p:anim calcmode="lin" valueType="num">
                                      <p:cBhvr additive="base">
                                        <p:cTn id="120" dur="500" fill="hold"/>
                                        <p:tgtEl>
                                          <p:spTgt spid="8"/>
                                        </p:tgtEl>
                                        <p:attrNameLst>
                                          <p:attrName>ppt_x</p:attrName>
                                        </p:attrNameLst>
                                      </p:cBhvr>
                                      <p:tavLst>
                                        <p:tav tm="0">
                                          <p:val>
                                            <p:strVal val="0-#ppt_w/2"/>
                                          </p:val>
                                        </p:tav>
                                        <p:tav tm="100000">
                                          <p:val>
                                            <p:strVal val="#ppt_x"/>
                                          </p:val>
                                        </p:tav>
                                      </p:tavLst>
                                    </p:anim>
                                    <p:anim calcmode="lin" valueType="num">
                                      <p:cBhvr additive="base">
                                        <p:cTn id="121" dur="500" fill="hold"/>
                                        <p:tgtEl>
                                          <p:spTgt spid="8"/>
                                        </p:tgtEl>
                                        <p:attrNameLst>
                                          <p:attrName>ppt_y</p:attrName>
                                        </p:attrNameLst>
                                      </p:cBhvr>
                                      <p:tavLst>
                                        <p:tav tm="0">
                                          <p:val>
                                            <p:strVal val="#ppt_y"/>
                                          </p:val>
                                        </p:tav>
                                        <p:tav tm="100000">
                                          <p:val>
                                            <p:strVal val="#ppt_y"/>
                                          </p:val>
                                        </p:tav>
                                      </p:tavLst>
                                    </p:anim>
                                  </p:childTnLst>
                                </p:cTn>
                              </p:par>
                              <p:par>
                                <p:cTn id="122" presetID="2" presetClass="entr" presetSubtype="8" fill="hold" nodeType="withEffect">
                                  <p:stCondLst>
                                    <p:cond delay="0"/>
                                  </p:stCondLst>
                                  <p:childTnLst>
                                    <p:set>
                                      <p:cBhvr>
                                        <p:cTn id="123" dur="1" fill="hold">
                                          <p:stCondLst>
                                            <p:cond delay="0"/>
                                          </p:stCondLst>
                                        </p:cTn>
                                        <p:tgtEl>
                                          <p:spTgt spid="10"/>
                                        </p:tgtEl>
                                        <p:attrNameLst>
                                          <p:attrName>style.visibility</p:attrName>
                                        </p:attrNameLst>
                                      </p:cBhvr>
                                      <p:to>
                                        <p:strVal val="visible"/>
                                      </p:to>
                                    </p:set>
                                    <p:anim calcmode="lin" valueType="num">
                                      <p:cBhvr additive="base">
                                        <p:cTn id="124" dur="500" fill="hold"/>
                                        <p:tgtEl>
                                          <p:spTgt spid="10"/>
                                        </p:tgtEl>
                                        <p:attrNameLst>
                                          <p:attrName>ppt_x</p:attrName>
                                        </p:attrNameLst>
                                      </p:cBhvr>
                                      <p:tavLst>
                                        <p:tav tm="0">
                                          <p:val>
                                            <p:strVal val="0-#ppt_w/2"/>
                                          </p:val>
                                        </p:tav>
                                        <p:tav tm="100000">
                                          <p:val>
                                            <p:strVal val="#ppt_x"/>
                                          </p:val>
                                        </p:tav>
                                      </p:tavLst>
                                    </p:anim>
                                    <p:anim calcmode="lin" valueType="num">
                                      <p:cBhvr additive="base">
                                        <p:cTn id="125"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animBg="1"/>
      <p:bldP spid="6" grpId="0"/>
      <p:bldGraphic spid="4" grpId="0" uiExpand="1">
        <p:bldSub>
          <a:bldDgm bld="one"/>
        </p:bldSub>
      </p:bldGraphic>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blip>
          <a:srcRect/>
          <a:stretch>
            <a:fillRect/>
          </a:stretch>
        </a:blipFill>
        <a:effectLst/>
      </p:bgPr>
    </p:bg>
    <p:spTree>
      <p:nvGrpSpPr>
        <p:cNvPr id="1" name="">
          <a:extLst>
            <a:ext uri="{FF2B5EF4-FFF2-40B4-BE49-F238E27FC236}">
              <a16:creationId xmlns:a16="http://schemas.microsoft.com/office/drawing/2014/main" id="{BEF74163-5EDF-8971-880B-5AB8E3C6EA78}"/>
            </a:ext>
          </a:extLst>
        </p:cNvPr>
        <p:cNvGrpSpPr/>
        <p:nvPr/>
      </p:nvGrpSpPr>
      <p:grpSpPr>
        <a:xfrm>
          <a:off x="0" y="0"/>
          <a:ext cx="0" cy="0"/>
          <a:chOff x="0" y="0"/>
          <a:chExt cx="0" cy="0"/>
        </a:xfrm>
      </p:grpSpPr>
      <p:sp>
        <p:nvSpPr>
          <p:cNvPr id="3" name="CuadroTexto 2">
            <a:extLst>
              <a:ext uri="{FF2B5EF4-FFF2-40B4-BE49-F238E27FC236}">
                <a16:creationId xmlns:a16="http://schemas.microsoft.com/office/drawing/2014/main" id="{59A5BED0-5FED-A8D1-9C72-0A948C1E0000}"/>
              </a:ext>
            </a:extLst>
          </p:cNvPr>
          <p:cNvSpPr txBox="1"/>
          <p:nvPr/>
        </p:nvSpPr>
        <p:spPr>
          <a:xfrm>
            <a:off x="1662545" y="1042043"/>
            <a:ext cx="9767454" cy="4247317"/>
          </a:xfrm>
          <a:prstGeom prst="rect">
            <a:avLst/>
          </a:prstGeom>
          <a:noFill/>
        </p:spPr>
        <p:txBody>
          <a:bodyPr wrap="square">
            <a:spAutoFit/>
          </a:bodyPr>
          <a:lstStyle/>
          <a:p>
            <a:pPr algn="ctr">
              <a:spcBef>
                <a:spcPts val="600"/>
              </a:spcBef>
            </a:pPr>
            <a:r>
              <a:rPr lang="es-ES" sz="2700" b="1" dirty="0">
                <a:latin typeface="Comic Sans MS" pitchFamily="66" charset="0"/>
              </a:rPr>
              <a:t>“</a:t>
            </a:r>
            <a:r>
              <a:rPr lang="it-IT" sz="2700" b="1" dirty="0">
                <a:latin typeface="Comic Sans MS" pitchFamily="66" charset="0"/>
              </a:rPr>
              <a:t>Genitori, dimostrate ai vostri figli che li amate e che volete fare tutto il possibile per garantire la loro felicità. Se lo farete, le restrizioni che dovrete imporre avranno un peso molto maggiore sulle loro giovani menti. Governate i vostri figli con tenerezza e compassione, ricordando sempre che "i loro angeli nei cieli vedono sempre il volto del Padre mio che è nei cieli". Se volete che gli angeli svolgano il ministero che Dio ha affidato loro per conto dei vostri figli, collaborate con loro facendo la vostra parte.</a:t>
            </a:r>
            <a:r>
              <a:rPr lang="es-ES" sz="2700" b="1" dirty="0">
                <a:latin typeface="Comic Sans MS" pitchFamily="66" charset="0"/>
              </a:rPr>
              <a:t>”</a:t>
            </a:r>
          </a:p>
        </p:txBody>
      </p:sp>
      <p:sp>
        <p:nvSpPr>
          <p:cNvPr id="4" name="CuadroTexto 3">
            <a:extLst>
              <a:ext uri="{FF2B5EF4-FFF2-40B4-BE49-F238E27FC236}">
                <a16:creationId xmlns:a16="http://schemas.microsoft.com/office/drawing/2014/main" id="{B5B762BA-C788-D472-3775-0B7852ACB104}"/>
              </a:ext>
            </a:extLst>
          </p:cNvPr>
          <p:cNvSpPr txBox="1"/>
          <p:nvPr/>
        </p:nvSpPr>
        <p:spPr>
          <a:xfrm>
            <a:off x="7418247" y="5523170"/>
            <a:ext cx="3863109" cy="338554"/>
          </a:xfrm>
          <a:prstGeom prst="rect">
            <a:avLst/>
          </a:prstGeom>
          <a:noFill/>
        </p:spPr>
        <p:txBody>
          <a:bodyPr wrap="none" rtlCol="0">
            <a:spAutoFit/>
          </a:bodyPr>
          <a:lstStyle/>
          <a:p>
            <a:pPr algn="r"/>
            <a:r>
              <a:rPr lang="es-ES" sz="1600" b="1" dirty="0"/>
              <a:t>(E.G. White, </a:t>
            </a:r>
            <a:r>
              <a:rPr lang="es-ES" sz="1600" b="1" i="1" dirty="0"/>
              <a:t>La </a:t>
            </a:r>
            <a:r>
              <a:rPr lang="es-ES" sz="1600" b="1" i="1" dirty="0" err="1"/>
              <a:t>famiglia</a:t>
            </a:r>
            <a:r>
              <a:rPr lang="es-ES" sz="1600" b="1" i="1" dirty="0"/>
              <a:t> cristiana</a:t>
            </a:r>
            <a:r>
              <a:rPr lang="es-ES" sz="1600" b="1" dirty="0"/>
              <a:t>, libera)</a:t>
            </a:r>
          </a:p>
        </p:txBody>
      </p:sp>
    </p:spTree>
    <p:extLst>
      <p:ext uri="{BB962C8B-B14F-4D97-AF65-F5344CB8AC3E}">
        <p14:creationId xmlns:p14="http://schemas.microsoft.com/office/powerpoint/2010/main" val="4180466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a:extLst>
            <a:ext uri="{FF2B5EF4-FFF2-40B4-BE49-F238E27FC236}">
              <a16:creationId xmlns:a16="http://schemas.microsoft.com/office/drawing/2014/main" id="{867821ED-506C-666C-004E-0BDF151280E5}"/>
            </a:ext>
          </a:extLst>
        </p:cNvPr>
        <p:cNvGrpSpPr/>
        <p:nvPr/>
      </p:nvGrpSpPr>
      <p:grpSpPr>
        <a:xfrm>
          <a:off x="0" y="0"/>
          <a:ext cx="0" cy="0"/>
          <a:chOff x="0" y="0"/>
          <a:chExt cx="0" cy="0"/>
        </a:xfrm>
      </p:grpSpPr>
      <p:sp>
        <p:nvSpPr>
          <p:cNvPr id="3" name="CuadroTexto 2">
            <a:extLst>
              <a:ext uri="{FF2B5EF4-FFF2-40B4-BE49-F238E27FC236}">
                <a16:creationId xmlns:a16="http://schemas.microsoft.com/office/drawing/2014/main" id="{0A4E2F57-E2AE-377F-A874-4B6CC53A4003}"/>
              </a:ext>
            </a:extLst>
          </p:cNvPr>
          <p:cNvSpPr txBox="1"/>
          <p:nvPr/>
        </p:nvSpPr>
        <p:spPr>
          <a:xfrm>
            <a:off x="0" y="0"/>
            <a:ext cx="12191999" cy="769441"/>
          </a:xfrm>
          <a:prstGeom prst="rect">
            <a:avLst/>
          </a:prstGeom>
          <a:noFill/>
          <a:effectLst>
            <a:outerShdw blurRad="50800" dist="12700" dir="5400000" algn="ctr" rotWithShape="0">
              <a:schemeClr val="accent3">
                <a:lumMod val="60000"/>
                <a:lumOff val="40000"/>
              </a:schemeClr>
            </a:outerShdw>
          </a:effectLst>
        </p:spPr>
        <p:txBody>
          <a:bodyPr wrap="square">
            <a:spAutoFit/>
            <a:scene3d>
              <a:camera prst="orthographicFront"/>
              <a:lightRig rig="threePt" dir="t"/>
            </a:scene3d>
            <a:sp3d extrusionH="57150" contourW="25400">
              <a:bevelT w="82550" h="38100" prst="coolSlant"/>
              <a:contourClr>
                <a:schemeClr val="accent1">
                  <a:lumMod val="20000"/>
                  <a:lumOff val="80000"/>
                </a:schemeClr>
              </a:contourClr>
            </a:sp3d>
          </a:bodyPr>
          <a:lstStyle/>
          <a:p>
            <a:pPr algn="ctr"/>
            <a:r>
              <a:rPr lang="es-ES" sz="4400" b="1" spc="600" dirty="0">
                <a:ln w="12700">
                  <a:noFill/>
                  <a:prstDash val="solid"/>
                </a:ln>
                <a:pattFill prst="pct50">
                  <a:fgClr>
                    <a:schemeClr val="accent1"/>
                  </a:fgClr>
                  <a:bgClr>
                    <a:schemeClr val="accent1">
                      <a:lumMod val="20000"/>
                      <a:lumOff val="80000"/>
                    </a:schemeClr>
                  </a:bgClr>
                </a:pattFill>
                <a:effectLst>
                  <a:outerShdw dist="12700" dir="2640000" algn="bl" rotWithShape="0">
                    <a:schemeClr val="accent3">
                      <a:lumMod val="75000"/>
                    </a:schemeClr>
                  </a:outerShdw>
                </a:effectLst>
              </a:rPr>
              <a:t>RELAZIONI LAVORATIVE</a:t>
            </a:r>
          </a:p>
        </p:txBody>
      </p:sp>
      <p:sp>
        <p:nvSpPr>
          <p:cNvPr id="5" name="CuadroTexto 4">
            <a:extLst>
              <a:ext uri="{FF2B5EF4-FFF2-40B4-BE49-F238E27FC236}">
                <a16:creationId xmlns:a16="http://schemas.microsoft.com/office/drawing/2014/main" id="{F20B544C-C3C6-2953-CED1-2D3D57193C7B}"/>
              </a:ext>
            </a:extLst>
          </p:cNvPr>
          <p:cNvSpPr txBox="1"/>
          <p:nvPr/>
        </p:nvSpPr>
        <p:spPr>
          <a:xfrm>
            <a:off x="476249" y="721816"/>
            <a:ext cx="11239499" cy="646331"/>
          </a:xfrm>
          <a:prstGeom prst="rect">
            <a:avLst/>
          </a:prstGeom>
          <a:noFill/>
        </p:spPr>
        <p:txBody>
          <a:bodyPr wrap="square">
            <a:spAutoFit/>
          </a:bodyPr>
          <a:lstStyle/>
          <a:p>
            <a:pPr algn="ctr"/>
            <a:r>
              <a:rPr lang="es-ES" b="1" dirty="0">
                <a:solidFill>
                  <a:srgbClr val="C9DFF8"/>
                </a:solidFill>
                <a:effectLst>
                  <a:outerShdw blurRad="38100" dist="38100" dir="2700000" algn="tl">
                    <a:srgbClr val="000000">
                      <a:alpha val="43137"/>
                    </a:srgbClr>
                  </a:outerShdw>
                </a:effectLst>
                <a:latin typeface="Comic Sans MS" panose="030F0702030302020204" pitchFamily="66" charset="0"/>
              </a:rPr>
              <a:t>“</a:t>
            </a:r>
            <a:r>
              <a:rPr lang="it-IT" b="1" dirty="0">
                <a:solidFill>
                  <a:srgbClr val="C9DFF8"/>
                </a:solidFill>
                <a:effectLst>
                  <a:outerShdw blurRad="38100" dist="38100" dir="2700000" algn="tl">
                    <a:srgbClr val="000000">
                      <a:alpha val="43137"/>
                    </a:srgbClr>
                  </a:outerShdw>
                </a:effectLst>
                <a:latin typeface="Comic Sans MS" panose="030F0702030302020204" pitchFamily="66" charset="0"/>
              </a:rPr>
              <a:t>Servi, ubbidite in ogni cosa ai vostri padroni secondo la carne, non servendo solo quando vi vedono, come per piacere agli uomini, ma con semplicità di cuore, temendo Dio</a:t>
            </a:r>
            <a:r>
              <a:rPr lang="es-ES" b="1" dirty="0">
                <a:solidFill>
                  <a:srgbClr val="C9DFF8"/>
                </a:solidFill>
                <a:effectLst>
                  <a:outerShdw blurRad="38100" dist="38100" dir="2700000" algn="tl">
                    <a:srgbClr val="000000">
                      <a:alpha val="43137"/>
                    </a:srgbClr>
                  </a:outerShdw>
                </a:effectLst>
                <a:latin typeface="Comic Sans MS" panose="030F0702030302020204" pitchFamily="66" charset="0"/>
              </a:rPr>
              <a:t>” </a:t>
            </a:r>
            <a:r>
              <a:rPr lang="es-ES" sz="1400" b="1" dirty="0">
                <a:solidFill>
                  <a:srgbClr val="C9DFF8"/>
                </a:solidFill>
                <a:effectLst>
                  <a:outerShdw blurRad="38100" dist="38100" dir="2700000" algn="tl">
                    <a:srgbClr val="000000">
                      <a:alpha val="43137"/>
                    </a:srgbClr>
                  </a:outerShdw>
                </a:effectLst>
                <a:latin typeface="Comic Sans MS" panose="030F0702030302020204" pitchFamily="66" charset="0"/>
              </a:rPr>
              <a:t>(Colossesi 3:22)</a:t>
            </a:r>
          </a:p>
        </p:txBody>
      </p:sp>
      <p:sp>
        <p:nvSpPr>
          <p:cNvPr id="6" name="CuadroTexto 5">
            <a:extLst>
              <a:ext uri="{FF2B5EF4-FFF2-40B4-BE49-F238E27FC236}">
                <a16:creationId xmlns:a16="http://schemas.microsoft.com/office/drawing/2014/main" id="{87E7DC57-0616-2F04-8BBE-B0859E6B0AB1}"/>
              </a:ext>
            </a:extLst>
          </p:cNvPr>
          <p:cNvSpPr txBox="1"/>
          <p:nvPr/>
        </p:nvSpPr>
        <p:spPr>
          <a:xfrm>
            <a:off x="2551472" y="1466207"/>
            <a:ext cx="7089057" cy="1477328"/>
          </a:xfrm>
          <a:prstGeom prst="rect">
            <a:avLst/>
          </a:prstGeom>
          <a:noFill/>
        </p:spPr>
        <p:txBody>
          <a:bodyPr wrap="square" rtlCol="0">
            <a:spAutoFit/>
          </a:bodyPr>
          <a:lstStyle/>
          <a:p>
            <a:pPr>
              <a:spcBef>
                <a:spcPts val="600"/>
              </a:spcBef>
            </a:pPr>
            <a:r>
              <a:rPr lang="it-IT" b="1" dirty="0">
                <a:solidFill>
                  <a:schemeClr val="bg1"/>
                </a:solidFill>
                <a:effectLst>
                  <a:outerShdw blurRad="38100" dist="38100" dir="2700000" algn="tl">
                    <a:srgbClr val="000000">
                      <a:alpha val="43137"/>
                    </a:srgbClr>
                  </a:outerShdw>
                </a:effectLst>
              </a:rPr>
              <a:t>Il rapporto di servitù che esisteva al tempo di Paolo ha poco a che fare con le forme di schiavitù che, purtroppo, esistono ancora oggi. Pertanto, dobbiamo comprendere questi insegnamenti nel contesto di un rapporto superiore/subordinato.</a:t>
            </a:r>
            <a:endParaRPr lang="es-ES" b="1" dirty="0">
              <a:solidFill>
                <a:schemeClr val="bg1"/>
              </a:solidFill>
              <a:effectLst>
                <a:outerShdw blurRad="38100" dist="38100" dir="2700000" algn="tl">
                  <a:srgbClr val="000000">
                    <a:alpha val="43137"/>
                  </a:srgbClr>
                </a:outerShdw>
              </a:effectLst>
            </a:endParaRPr>
          </a:p>
        </p:txBody>
      </p:sp>
      <p:graphicFrame>
        <p:nvGraphicFramePr>
          <p:cNvPr id="2" name="Diagrama 1">
            <a:extLst>
              <a:ext uri="{FF2B5EF4-FFF2-40B4-BE49-F238E27FC236}">
                <a16:creationId xmlns:a16="http://schemas.microsoft.com/office/drawing/2014/main" id="{7AC9BF71-0439-DC45-F2AE-39231A4810AF}"/>
              </a:ext>
            </a:extLst>
          </p:cNvPr>
          <p:cNvGraphicFramePr/>
          <p:nvPr>
            <p:extLst>
              <p:ext uri="{D42A27DB-BD31-4B8C-83A1-F6EECF244321}">
                <p14:modId xmlns:p14="http://schemas.microsoft.com/office/powerpoint/2010/main" val="2853205461"/>
              </p:ext>
            </p:extLst>
          </p:nvPr>
        </p:nvGraphicFramePr>
        <p:xfrm>
          <a:off x="333375" y="2974241"/>
          <a:ext cx="11525250" cy="344540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CuadroTexto 7">
            <a:extLst>
              <a:ext uri="{FF2B5EF4-FFF2-40B4-BE49-F238E27FC236}">
                <a16:creationId xmlns:a16="http://schemas.microsoft.com/office/drawing/2014/main" id="{47BE6EA8-B48A-1B6B-77E5-FC60E965DD70}"/>
              </a:ext>
            </a:extLst>
          </p:cNvPr>
          <p:cNvSpPr txBox="1"/>
          <p:nvPr/>
        </p:nvSpPr>
        <p:spPr>
          <a:xfrm>
            <a:off x="0" y="6419643"/>
            <a:ext cx="12191999" cy="369332"/>
          </a:xfrm>
          <a:prstGeom prst="rect">
            <a:avLst/>
          </a:prstGeom>
          <a:noFill/>
        </p:spPr>
        <p:txBody>
          <a:bodyPr wrap="square" rtlCol="0">
            <a:spAutoFit/>
          </a:bodyPr>
          <a:lstStyle/>
          <a:p>
            <a:pPr algn="ctr">
              <a:spcBef>
                <a:spcPts val="600"/>
              </a:spcBef>
            </a:pPr>
            <a:r>
              <a:rPr lang="it-IT" b="1" dirty="0"/>
              <a:t>Tutti, capi o subordinati, siamo servi (schiavi) di Cristo e serviamo lui.</a:t>
            </a:r>
            <a:endParaRPr lang="es-ES" b="1" dirty="0"/>
          </a:p>
        </p:txBody>
      </p:sp>
      <p:pic>
        <p:nvPicPr>
          <p:cNvPr id="9" name="Imagen 8" descr="Una persona con un sombrero&#10;&#10;El contenido generado por IA puede ser incorrecto.">
            <a:extLst>
              <a:ext uri="{FF2B5EF4-FFF2-40B4-BE49-F238E27FC236}">
                <a16:creationId xmlns:a16="http://schemas.microsoft.com/office/drawing/2014/main" id="{CBE9C7C3-AF93-594F-1815-D2A26A6D2029}"/>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9951792" y="1443198"/>
            <a:ext cx="2049707" cy="1368023"/>
          </a:xfrm>
          <a:prstGeom prst="rect">
            <a:avLst/>
          </a:prstGeom>
          <a:solidFill>
            <a:srgbClr val="FFFFFF">
              <a:shade val="85000"/>
            </a:srgbClr>
          </a:solidFill>
          <a:ln w="88900" cap="sq">
            <a:solidFill>
              <a:srgbClr val="7F4D0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1" name="Imagen 10" descr="Un hombre en una cocina&#10;&#10;El contenido generado por IA puede ser incorrecto.">
            <a:extLst>
              <a:ext uri="{FF2B5EF4-FFF2-40B4-BE49-F238E27FC236}">
                <a16:creationId xmlns:a16="http://schemas.microsoft.com/office/drawing/2014/main" id="{6F9A52D1-BFAA-2D43-C600-E5A46F15337C}"/>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190501" y="1444631"/>
            <a:ext cx="2049706" cy="1366590"/>
          </a:xfrm>
          <a:prstGeom prst="rect">
            <a:avLst/>
          </a:prstGeom>
          <a:solidFill>
            <a:srgbClr val="FFFFFF">
              <a:shade val="85000"/>
            </a:srgbClr>
          </a:solidFill>
          <a:ln w="88900" cap="sq">
            <a:solidFill>
              <a:srgbClr val="8D8A0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6783923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14" presetClass="entr" presetSubtype="10"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randombar(horizontal)">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left)">
                                      <p:cBhvr>
                                        <p:cTn id="21" dur="500"/>
                                        <p:tgtEl>
                                          <p:spTgt spid="6"/>
                                        </p:tgtEl>
                                      </p:cBhvr>
                                    </p:animEffect>
                                  </p:childTnLst>
                                </p:cTn>
                              </p:par>
                            </p:childTnLst>
                          </p:cTn>
                        </p:par>
                      </p:childTnLst>
                    </p:cTn>
                  </p:par>
                  <p:par>
                    <p:cTn id="22" fill="hold">
                      <p:stCondLst>
                        <p:cond delay="indefinite"/>
                      </p:stCondLst>
                      <p:childTnLst>
                        <p:par>
                          <p:cTn id="23" fill="hold">
                            <p:stCondLst>
                              <p:cond delay="0"/>
                            </p:stCondLst>
                            <p:childTnLst>
                              <p:par>
                                <p:cTn id="24" presetID="49" presetClass="entr" presetSubtype="0" decel="100000" fill="hold" nodeType="clickEffect">
                                  <p:stCondLst>
                                    <p:cond delay="0"/>
                                  </p:stCondLst>
                                  <p:childTnLst>
                                    <p:set>
                                      <p:cBhvr>
                                        <p:cTn id="25" dur="1" fill="hold">
                                          <p:stCondLst>
                                            <p:cond delay="0"/>
                                          </p:stCondLst>
                                        </p:cTn>
                                        <p:tgtEl>
                                          <p:spTgt spid="11"/>
                                        </p:tgtEl>
                                        <p:attrNameLst>
                                          <p:attrName>style.visibility</p:attrName>
                                        </p:attrNameLst>
                                      </p:cBhvr>
                                      <p:to>
                                        <p:strVal val="visible"/>
                                      </p:to>
                                    </p:set>
                                    <p:anim calcmode="lin" valueType="num">
                                      <p:cBhvr>
                                        <p:cTn id="26" dur="500" fill="hold"/>
                                        <p:tgtEl>
                                          <p:spTgt spid="11"/>
                                        </p:tgtEl>
                                        <p:attrNameLst>
                                          <p:attrName>ppt_w</p:attrName>
                                        </p:attrNameLst>
                                      </p:cBhvr>
                                      <p:tavLst>
                                        <p:tav tm="0">
                                          <p:val>
                                            <p:fltVal val="0"/>
                                          </p:val>
                                        </p:tav>
                                        <p:tav tm="100000">
                                          <p:val>
                                            <p:strVal val="#ppt_w"/>
                                          </p:val>
                                        </p:tav>
                                      </p:tavLst>
                                    </p:anim>
                                    <p:anim calcmode="lin" valueType="num">
                                      <p:cBhvr>
                                        <p:cTn id="27" dur="500" fill="hold"/>
                                        <p:tgtEl>
                                          <p:spTgt spid="11"/>
                                        </p:tgtEl>
                                        <p:attrNameLst>
                                          <p:attrName>ppt_h</p:attrName>
                                        </p:attrNameLst>
                                      </p:cBhvr>
                                      <p:tavLst>
                                        <p:tav tm="0">
                                          <p:val>
                                            <p:fltVal val="0"/>
                                          </p:val>
                                        </p:tav>
                                        <p:tav tm="100000">
                                          <p:val>
                                            <p:strVal val="#ppt_h"/>
                                          </p:val>
                                        </p:tav>
                                      </p:tavLst>
                                    </p:anim>
                                    <p:anim calcmode="lin" valueType="num">
                                      <p:cBhvr>
                                        <p:cTn id="28" dur="500" fill="hold"/>
                                        <p:tgtEl>
                                          <p:spTgt spid="11"/>
                                        </p:tgtEl>
                                        <p:attrNameLst>
                                          <p:attrName>style.rotation</p:attrName>
                                        </p:attrNameLst>
                                      </p:cBhvr>
                                      <p:tavLst>
                                        <p:tav tm="0">
                                          <p:val>
                                            <p:fltVal val="360"/>
                                          </p:val>
                                        </p:tav>
                                        <p:tav tm="100000">
                                          <p:val>
                                            <p:fltVal val="0"/>
                                          </p:val>
                                        </p:tav>
                                      </p:tavLst>
                                    </p:anim>
                                    <p:animEffect transition="in" filter="fade">
                                      <p:cBhvr>
                                        <p:cTn id="29" dur="500"/>
                                        <p:tgtEl>
                                          <p:spTgt spid="11"/>
                                        </p:tgtEl>
                                      </p:cBhvr>
                                    </p:animEffect>
                                  </p:childTnLst>
                                </p:cTn>
                              </p:par>
                            </p:childTnLst>
                          </p:cTn>
                        </p:par>
                        <p:par>
                          <p:cTn id="30" fill="hold">
                            <p:stCondLst>
                              <p:cond delay="500"/>
                            </p:stCondLst>
                            <p:childTnLst>
                              <p:par>
                                <p:cTn id="31" presetID="53" presetClass="entr" presetSubtype="528" fill="hold" grpId="0" nodeType="afterEffect">
                                  <p:stCondLst>
                                    <p:cond delay="0"/>
                                  </p:stCondLst>
                                  <p:childTnLst>
                                    <p:set>
                                      <p:cBhvr>
                                        <p:cTn id="32" dur="1" fill="hold">
                                          <p:stCondLst>
                                            <p:cond delay="0"/>
                                          </p:stCondLst>
                                        </p:cTn>
                                        <p:tgtEl>
                                          <p:spTgt spid="2">
                                            <p:graphicEl>
                                              <a:dgm id="{23C7B809-2B86-42F7-97FF-AD6F2E7CB299}"/>
                                            </p:graphicEl>
                                          </p:spTgt>
                                        </p:tgtEl>
                                        <p:attrNameLst>
                                          <p:attrName>style.visibility</p:attrName>
                                        </p:attrNameLst>
                                      </p:cBhvr>
                                      <p:to>
                                        <p:strVal val="visible"/>
                                      </p:to>
                                    </p:set>
                                    <p:anim calcmode="lin" valueType="num">
                                      <p:cBhvr>
                                        <p:cTn id="33" dur="500" fill="hold"/>
                                        <p:tgtEl>
                                          <p:spTgt spid="2">
                                            <p:graphicEl>
                                              <a:dgm id="{23C7B809-2B86-42F7-97FF-AD6F2E7CB299}"/>
                                            </p:graphicEl>
                                          </p:spTgt>
                                        </p:tgtEl>
                                        <p:attrNameLst>
                                          <p:attrName>ppt_w</p:attrName>
                                        </p:attrNameLst>
                                      </p:cBhvr>
                                      <p:tavLst>
                                        <p:tav tm="0">
                                          <p:val>
                                            <p:fltVal val="0"/>
                                          </p:val>
                                        </p:tav>
                                        <p:tav tm="100000">
                                          <p:val>
                                            <p:strVal val="#ppt_w"/>
                                          </p:val>
                                        </p:tav>
                                      </p:tavLst>
                                    </p:anim>
                                    <p:anim calcmode="lin" valueType="num">
                                      <p:cBhvr>
                                        <p:cTn id="34" dur="500" fill="hold"/>
                                        <p:tgtEl>
                                          <p:spTgt spid="2">
                                            <p:graphicEl>
                                              <a:dgm id="{23C7B809-2B86-42F7-97FF-AD6F2E7CB299}"/>
                                            </p:graphicEl>
                                          </p:spTgt>
                                        </p:tgtEl>
                                        <p:attrNameLst>
                                          <p:attrName>ppt_h</p:attrName>
                                        </p:attrNameLst>
                                      </p:cBhvr>
                                      <p:tavLst>
                                        <p:tav tm="0">
                                          <p:val>
                                            <p:fltVal val="0"/>
                                          </p:val>
                                        </p:tav>
                                        <p:tav tm="100000">
                                          <p:val>
                                            <p:strVal val="#ppt_h"/>
                                          </p:val>
                                        </p:tav>
                                      </p:tavLst>
                                    </p:anim>
                                    <p:animEffect transition="in" filter="fade">
                                      <p:cBhvr>
                                        <p:cTn id="35" dur="500"/>
                                        <p:tgtEl>
                                          <p:spTgt spid="2">
                                            <p:graphicEl>
                                              <a:dgm id="{23C7B809-2B86-42F7-97FF-AD6F2E7CB299}"/>
                                            </p:graphicEl>
                                          </p:spTgt>
                                        </p:tgtEl>
                                      </p:cBhvr>
                                    </p:animEffect>
                                    <p:anim calcmode="lin" valueType="num">
                                      <p:cBhvr>
                                        <p:cTn id="36" dur="500" fill="hold"/>
                                        <p:tgtEl>
                                          <p:spTgt spid="2">
                                            <p:graphicEl>
                                              <a:dgm id="{23C7B809-2B86-42F7-97FF-AD6F2E7CB299}"/>
                                            </p:graphicEl>
                                          </p:spTgt>
                                        </p:tgtEl>
                                        <p:attrNameLst>
                                          <p:attrName>ppt_x</p:attrName>
                                        </p:attrNameLst>
                                      </p:cBhvr>
                                      <p:tavLst>
                                        <p:tav tm="0">
                                          <p:val>
                                            <p:fltVal val="0.5"/>
                                          </p:val>
                                        </p:tav>
                                        <p:tav tm="100000">
                                          <p:val>
                                            <p:strVal val="#ppt_x"/>
                                          </p:val>
                                        </p:tav>
                                      </p:tavLst>
                                    </p:anim>
                                    <p:anim calcmode="lin" valueType="num">
                                      <p:cBhvr>
                                        <p:cTn id="37" dur="500" fill="hold"/>
                                        <p:tgtEl>
                                          <p:spTgt spid="2">
                                            <p:graphicEl>
                                              <a:dgm id="{23C7B809-2B86-42F7-97FF-AD6F2E7CB299}"/>
                                            </p:graphicEl>
                                          </p:spTgt>
                                        </p:tgtEl>
                                        <p:attrNameLst>
                                          <p:attrName>ppt_y</p:attrName>
                                        </p:attrNameLst>
                                      </p:cBhvr>
                                      <p:tavLst>
                                        <p:tav tm="0">
                                          <p:val>
                                            <p:fltVal val="0.5"/>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grpId="0" nodeType="clickEffect">
                                  <p:stCondLst>
                                    <p:cond delay="0"/>
                                  </p:stCondLst>
                                  <p:childTnLst>
                                    <p:set>
                                      <p:cBhvr>
                                        <p:cTn id="41" dur="1" fill="hold">
                                          <p:stCondLst>
                                            <p:cond delay="0"/>
                                          </p:stCondLst>
                                        </p:cTn>
                                        <p:tgtEl>
                                          <p:spTgt spid="2">
                                            <p:graphicEl>
                                              <a:dgm id="{56DDFB31-BE88-4068-977D-43417217CB59}"/>
                                            </p:graphicEl>
                                          </p:spTgt>
                                        </p:tgtEl>
                                        <p:attrNameLst>
                                          <p:attrName>style.visibility</p:attrName>
                                        </p:attrNameLst>
                                      </p:cBhvr>
                                      <p:to>
                                        <p:strVal val="visible"/>
                                      </p:to>
                                    </p:set>
                                    <p:anim calcmode="lin" valueType="num">
                                      <p:cBhvr>
                                        <p:cTn id="42" dur="500" fill="hold"/>
                                        <p:tgtEl>
                                          <p:spTgt spid="2">
                                            <p:graphicEl>
                                              <a:dgm id="{56DDFB31-BE88-4068-977D-43417217CB59}"/>
                                            </p:graphicEl>
                                          </p:spTgt>
                                        </p:tgtEl>
                                        <p:attrNameLst>
                                          <p:attrName>ppt_w</p:attrName>
                                        </p:attrNameLst>
                                      </p:cBhvr>
                                      <p:tavLst>
                                        <p:tav tm="0">
                                          <p:val>
                                            <p:fltVal val="0"/>
                                          </p:val>
                                        </p:tav>
                                        <p:tav tm="100000">
                                          <p:val>
                                            <p:strVal val="#ppt_w"/>
                                          </p:val>
                                        </p:tav>
                                      </p:tavLst>
                                    </p:anim>
                                    <p:anim calcmode="lin" valueType="num">
                                      <p:cBhvr>
                                        <p:cTn id="43" dur="500" fill="hold"/>
                                        <p:tgtEl>
                                          <p:spTgt spid="2">
                                            <p:graphicEl>
                                              <a:dgm id="{56DDFB31-BE88-4068-977D-43417217CB59}"/>
                                            </p:graphicEl>
                                          </p:spTgt>
                                        </p:tgtEl>
                                        <p:attrNameLst>
                                          <p:attrName>ppt_h</p:attrName>
                                        </p:attrNameLst>
                                      </p:cBhvr>
                                      <p:tavLst>
                                        <p:tav tm="0">
                                          <p:val>
                                            <p:fltVal val="0"/>
                                          </p:val>
                                        </p:tav>
                                        <p:tav tm="100000">
                                          <p:val>
                                            <p:strVal val="#ppt_h"/>
                                          </p:val>
                                        </p:tav>
                                      </p:tavLst>
                                    </p:anim>
                                    <p:animEffect transition="in" filter="fade">
                                      <p:cBhvr>
                                        <p:cTn id="44" dur="500"/>
                                        <p:tgtEl>
                                          <p:spTgt spid="2">
                                            <p:graphicEl>
                                              <a:dgm id="{56DDFB31-BE88-4068-977D-43417217CB59}"/>
                                            </p:graphicEl>
                                          </p:spTgt>
                                        </p:tgtEl>
                                      </p:cBhvr>
                                    </p:animEffect>
                                  </p:childTnLst>
                                </p:cTn>
                              </p:par>
                            </p:childTnLst>
                          </p:cTn>
                        </p:par>
                      </p:childTnLst>
                    </p:cTn>
                  </p:par>
                  <p:par>
                    <p:cTn id="45" fill="hold">
                      <p:stCondLst>
                        <p:cond delay="indefinite"/>
                      </p:stCondLst>
                      <p:childTnLst>
                        <p:par>
                          <p:cTn id="46" fill="hold">
                            <p:stCondLst>
                              <p:cond delay="0"/>
                            </p:stCondLst>
                            <p:childTnLst>
                              <p:par>
                                <p:cTn id="47" presetID="53" presetClass="entr" presetSubtype="16" fill="hold" grpId="0" nodeType="clickEffect">
                                  <p:stCondLst>
                                    <p:cond delay="0"/>
                                  </p:stCondLst>
                                  <p:childTnLst>
                                    <p:set>
                                      <p:cBhvr>
                                        <p:cTn id="48" dur="1" fill="hold">
                                          <p:stCondLst>
                                            <p:cond delay="0"/>
                                          </p:stCondLst>
                                        </p:cTn>
                                        <p:tgtEl>
                                          <p:spTgt spid="2">
                                            <p:graphicEl>
                                              <a:dgm id="{14EB9C39-92B1-4BF0-90C9-31D60827B6FF}"/>
                                            </p:graphicEl>
                                          </p:spTgt>
                                        </p:tgtEl>
                                        <p:attrNameLst>
                                          <p:attrName>style.visibility</p:attrName>
                                        </p:attrNameLst>
                                      </p:cBhvr>
                                      <p:to>
                                        <p:strVal val="visible"/>
                                      </p:to>
                                    </p:set>
                                    <p:anim calcmode="lin" valueType="num">
                                      <p:cBhvr>
                                        <p:cTn id="49" dur="500" fill="hold"/>
                                        <p:tgtEl>
                                          <p:spTgt spid="2">
                                            <p:graphicEl>
                                              <a:dgm id="{14EB9C39-92B1-4BF0-90C9-31D60827B6FF}"/>
                                            </p:graphicEl>
                                          </p:spTgt>
                                        </p:tgtEl>
                                        <p:attrNameLst>
                                          <p:attrName>ppt_w</p:attrName>
                                        </p:attrNameLst>
                                      </p:cBhvr>
                                      <p:tavLst>
                                        <p:tav tm="0">
                                          <p:val>
                                            <p:fltVal val="0"/>
                                          </p:val>
                                        </p:tav>
                                        <p:tav tm="100000">
                                          <p:val>
                                            <p:strVal val="#ppt_w"/>
                                          </p:val>
                                        </p:tav>
                                      </p:tavLst>
                                    </p:anim>
                                    <p:anim calcmode="lin" valueType="num">
                                      <p:cBhvr>
                                        <p:cTn id="50" dur="500" fill="hold"/>
                                        <p:tgtEl>
                                          <p:spTgt spid="2">
                                            <p:graphicEl>
                                              <a:dgm id="{14EB9C39-92B1-4BF0-90C9-31D60827B6FF}"/>
                                            </p:graphicEl>
                                          </p:spTgt>
                                        </p:tgtEl>
                                        <p:attrNameLst>
                                          <p:attrName>ppt_h</p:attrName>
                                        </p:attrNameLst>
                                      </p:cBhvr>
                                      <p:tavLst>
                                        <p:tav tm="0">
                                          <p:val>
                                            <p:fltVal val="0"/>
                                          </p:val>
                                        </p:tav>
                                        <p:tav tm="100000">
                                          <p:val>
                                            <p:strVal val="#ppt_h"/>
                                          </p:val>
                                        </p:tav>
                                      </p:tavLst>
                                    </p:anim>
                                    <p:animEffect transition="in" filter="fade">
                                      <p:cBhvr>
                                        <p:cTn id="51" dur="500"/>
                                        <p:tgtEl>
                                          <p:spTgt spid="2">
                                            <p:graphicEl>
                                              <a:dgm id="{14EB9C39-92B1-4BF0-90C9-31D60827B6FF}"/>
                                            </p:graphicEl>
                                          </p:spTgt>
                                        </p:tgtEl>
                                      </p:cBhvr>
                                    </p:animEffect>
                                  </p:childTnLst>
                                </p:cTn>
                              </p:par>
                            </p:childTnLst>
                          </p:cTn>
                        </p:par>
                      </p:childTnLst>
                    </p:cTn>
                  </p:par>
                  <p:par>
                    <p:cTn id="52" fill="hold">
                      <p:stCondLst>
                        <p:cond delay="indefinite"/>
                      </p:stCondLst>
                      <p:childTnLst>
                        <p:par>
                          <p:cTn id="53" fill="hold">
                            <p:stCondLst>
                              <p:cond delay="0"/>
                            </p:stCondLst>
                            <p:childTnLst>
                              <p:par>
                                <p:cTn id="54" presetID="53" presetClass="entr" presetSubtype="16" fill="hold" grpId="0" nodeType="clickEffect">
                                  <p:stCondLst>
                                    <p:cond delay="0"/>
                                  </p:stCondLst>
                                  <p:childTnLst>
                                    <p:set>
                                      <p:cBhvr>
                                        <p:cTn id="55" dur="1" fill="hold">
                                          <p:stCondLst>
                                            <p:cond delay="0"/>
                                          </p:stCondLst>
                                        </p:cTn>
                                        <p:tgtEl>
                                          <p:spTgt spid="2">
                                            <p:graphicEl>
                                              <a:dgm id="{9AFC9C95-3CDC-434A-8B64-22AD82882E80}"/>
                                            </p:graphicEl>
                                          </p:spTgt>
                                        </p:tgtEl>
                                        <p:attrNameLst>
                                          <p:attrName>style.visibility</p:attrName>
                                        </p:attrNameLst>
                                      </p:cBhvr>
                                      <p:to>
                                        <p:strVal val="visible"/>
                                      </p:to>
                                    </p:set>
                                    <p:anim calcmode="lin" valueType="num">
                                      <p:cBhvr>
                                        <p:cTn id="56" dur="500" fill="hold"/>
                                        <p:tgtEl>
                                          <p:spTgt spid="2">
                                            <p:graphicEl>
                                              <a:dgm id="{9AFC9C95-3CDC-434A-8B64-22AD82882E80}"/>
                                            </p:graphicEl>
                                          </p:spTgt>
                                        </p:tgtEl>
                                        <p:attrNameLst>
                                          <p:attrName>ppt_w</p:attrName>
                                        </p:attrNameLst>
                                      </p:cBhvr>
                                      <p:tavLst>
                                        <p:tav tm="0">
                                          <p:val>
                                            <p:fltVal val="0"/>
                                          </p:val>
                                        </p:tav>
                                        <p:tav tm="100000">
                                          <p:val>
                                            <p:strVal val="#ppt_w"/>
                                          </p:val>
                                        </p:tav>
                                      </p:tavLst>
                                    </p:anim>
                                    <p:anim calcmode="lin" valueType="num">
                                      <p:cBhvr>
                                        <p:cTn id="57" dur="500" fill="hold"/>
                                        <p:tgtEl>
                                          <p:spTgt spid="2">
                                            <p:graphicEl>
                                              <a:dgm id="{9AFC9C95-3CDC-434A-8B64-22AD82882E80}"/>
                                            </p:graphicEl>
                                          </p:spTgt>
                                        </p:tgtEl>
                                        <p:attrNameLst>
                                          <p:attrName>ppt_h</p:attrName>
                                        </p:attrNameLst>
                                      </p:cBhvr>
                                      <p:tavLst>
                                        <p:tav tm="0">
                                          <p:val>
                                            <p:fltVal val="0"/>
                                          </p:val>
                                        </p:tav>
                                        <p:tav tm="100000">
                                          <p:val>
                                            <p:strVal val="#ppt_h"/>
                                          </p:val>
                                        </p:tav>
                                      </p:tavLst>
                                    </p:anim>
                                    <p:animEffect transition="in" filter="fade">
                                      <p:cBhvr>
                                        <p:cTn id="58" dur="500"/>
                                        <p:tgtEl>
                                          <p:spTgt spid="2">
                                            <p:graphicEl>
                                              <a:dgm id="{9AFC9C95-3CDC-434A-8B64-22AD82882E80}"/>
                                            </p:graphicEl>
                                          </p:spTgt>
                                        </p:tgtEl>
                                      </p:cBhvr>
                                    </p:animEffect>
                                  </p:childTnLst>
                                </p:cTn>
                              </p:par>
                            </p:childTnLst>
                          </p:cTn>
                        </p:par>
                      </p:childTnLst>
                    </p:cTn>
                  </p:par>
                  <p:par>
                    <p:cTn id="59" fill="hold">
                      <p:stCondLst>
                        <p:cond delay="indefinite"/>
                      </p:stCondLst>
                      <p:childTnLst>
                        <p:par>
                          <p:cTn id="60" fill="hold">
                            <p:stCondLst>
                              <p:cond delay="0"/>
                            </p:stCondLst>
                            <p:childTnLst>
                              <p:par>
                                <p:cTn id="61" presetID="53" presetClass="entr" presetSubtype="16" fill="hold" grpId="0" nodeType="clickEffect">
                                  <p:stCondLst>
                                    <p:cond delay="0"/>
                                  </p:stCondLst>
                                  <p:childTnLst>
                                    <p:set>
                                      <p:cBhvr>
                                        <p:cTn id="62" dur="1" fill="hold">
                                          <p:stCondLst>
                                            <p:cond delay="0"/>
                                          </p:stCondLst>
                                        </p:cTn>
                                        <p:tgtEl>
                                          <p:spTgt spid="2">
                                            <p:graphicEl>
                                              <a:dgm id="{F97A83E6-8AE1-4752-BBFA-770E9A1AB494}"/>
                                            </p:graphicEl>
                                          </p:spTgt>
                                        </p:tgtEl>
                                        <p:attrNameLst>
                                          <p:attrName>style.visibility</p:attrName>
                                        </p:attrNameLst>
                                      </p:cBhvr>
                                      <p:to>
                                        <p:strVal val="visible"/>
                                      </p:to>
                                    </p:set>
                                    <p:anim calcmode="lin" valueType="num">
                                      <p:cBhvr>
                                        <p:cTn id="63" dur="500" fill="hold"/>
                                        <p:tgtEl>
                                          <p:spTgt spid="2">
                                            <p:graphicEl>
                                              <a:dgm id="{F97A83E6-8AE1-4752-BBFA-770E9A1AB494}"/>
                                            </p:graphicEl>
                                          </p:spTgt>
                                        </p:tgtEl>
                                        <p:attrNameLst>
                                          <p:attrName>ppt_w</p:attrName>
                                        </p:attrNameLst>
                                      </p:cBhvr>
                                      <p:tavLst>
                                        <p:tav tm="0">
                                          <p:val>
                                            <p:fltVal val="0"/>
                                          </p:val>
                                        </p:tav>
                                        <p:tav tm="100000">
                                          <p:val>
                                            <p:strVal val="#ppt_w"/>
                                          </p:val>
                                        </p:tav>
                                      </p:tavLst>
                                    </p:anim>
                                    <p:anim calcmode="lin" valueType="num">
                                      <p:cBhvr>
                                        <p:cTn id="64" dur="500" fill="hold"/>
                                        <p:tgtEl>
                                          <p:spTgt spid="2">
                                            <p:graphicEl>
                                              <a:dgm id="{F97A83E6-8AE1-4752-BBFA-770E9A1AB494}"/>
                                            </p:graphicEl>
                                          </p:spTgt>
                                        </p:tgtEl>
                                        <p:attrNameLst>
                                          <p:attrName>ppt_h</p:attrName>
                                        </p:attrNameLst>
                                      </p:cBhvr>
                                      <p:tavLst>
                                        <p:tav tm="0">
                                          <p:val>
                                            <p:fltVal val="0"/>
                                          </p:val>
                                        </p:tav>
                                        <p:tav tm="100000">
                                          <p:val>
                                            <p:strVal val="#ppt_h"/>
                                          </p:val>
                                        </p:tav>
                                      </p:tavLst>
                                    </p:anim>
                                    <p:animEffect transition="in" filter="fade">
                                      <p:cBhvr>
                                        <p:cTn id="65" dur="500"/>
                                        <p:tgtEl>
                                          <p:spTgt spid="2">
                                            <p:graphicEl>
                                              <a:dgm id="{F97A83E6-8AE1-4752-BBFA-770E9A1AB494}"/>
                                            </p:graphicEl>
                                          </p:spTgt>
                                        </p:tgtEl>
                                      </p:cBhvr>
                                    </p:animEffect>
                                  </p:childTnLst>
                                </p:cTn>
                              </p:par>
                            </p:childTnLst>
                          </p:cTn>
                        </p:par>
                      </p:childTnLst>
                    </p:cTn>
                  </p:par>
                  <p:par>
                    <p:cTn id="66" fill="hold">
                      <p:stCondLst>
                        <p:cond delay="indefinite"/>
                      </p:stCondLst>
                      <p:childTnLst>
                        <p:par>
                          <p:cTn id="67" fill="hold">
                            <p:stCondLst>
                              <p:cond delay="0"/>
                            </p:stCondLst>
                            <p:childTnLst>
                              <p:par>
                                <p:cTn id="68" presetID="53" presetClass="entr" presetSubtype="16" fill="hold" grpId="0" nodeType="clickEffect">
                                  <p:stCondLst>
                                    <p:cond delay="0"/>
                                  </p:stCondLst>
                                  <p:childTnLst>
                                    <p:set>
                                      <p:cBhvr>
                                        <p:cTn id="69" dur="1" fill="hold">
                                          <p:stCondLst>
                                            <p:cond delay="0"/>
                                          </p:stCondLst>
                                        </p:cTn>
                                        <p:tgtEl>
                                          <p:spTgt spid="2">
                                            <p:graphicEl>
                                              <a:dgm id="{61D1D9C0-35D6-4FE9-ADEE-E0630117DAE8}"/>
                                            </p:graphicEl>
                                          </p:spTgt>
                                        </p:tgtEl>
                                        <p:attrNameLst>
                                          <p:attrName>style.visibility</p:attrName>
                                        </p:attrNameLst>
                                      </p:cBhvr>
                                      <p:to>
                                        <p:strVal val="visible"/>
                                      </p:to>
                                    </p:set>
                                    <p:anim calcmode="lin" valueType="num">
                                      <p:cBhvr>
                                        <p:cTn id="70" dur="500" fill="hold"/>
                                        <p:tgtEl>
                                          <p:spTgt spid="2">
                                            <p:graphicEl>
                                              <a:dgm id="{61D1D9C0-35D6-4FE9-ADEE-E0630117DAE8}"/>
                                            </p:graphicEl>
                                          </p:spTgt>
                                        </p:tgtEl>
                                        <p:attrNameLst>
                                          <p:attrName>ppt_w</p:attrName>
                                        </p:attrNameLst>
                                      </p:cBhvr>
                                      <p:tavLst>
                                        <p:tav tm="0">
                                          <p:val>
                                            <p:fltVal val="0"/>
                                          </p:val>
                                        </p:tav>
                                        <p:tav tm="100000">
                                          <p:val>
                                            <p:strVal val="#ppt_w"/>
                                          </p:val>
                                        </p:tav>
                                      </p:tavLst>
                                    </p:anim>
                                    <p:anim calcmode="lin" valueType="num">
                                      <p:cBhvr>
                                        <p:cTn id="71" dur="500" fill="hold"/>
                                        <p:tgtEl>
                                          <p:spTgt spid="2">
                                            <p:graphicEl>
                                              <a:dgm id="{61D1D9C0-35D6-4FE9-ADEE-E0630117DAE8}"/>
                                            </p:graphicEl>
                                          </p:spTgt>
                                        </p:tgtEl>
                                        <p:attrNameLst>
                                          <p:attrName>ppt_h</p:attrName>
                                        </p:attrNameLst>
                                      </p:cBhvr>
                                      <p:tavLst>
                                        <p:tav tm="0">
                                          <p:val>
                                            <p:fltVal val="0"/>
                                          </p:val>
                                        </p:tav>
                                        <p:tav tm="100000">
                                          <p:val>
                                            <p:strVal val="#ppt_h"/>
                                          </p:val>
                                        </p:tav>
                                      </p:tavLst>
                                    </p:anim>
                                    <p:animEffect transition="in" filter="fade">
                                      <p:cBhvr>
                                        <p:cTn id="72" dur="500"/>
                                        <p:tgtEl>
                                          <p:spTgt spid="2">
                                            <p:graphicEl>
                                              <a:dgm id="{61D1D9C0-35D6-4FE9-ADEE-E0630117DAE8}"/>
                                            </p:graphicEl>
                                          </p:spTgt>
                                        </p:tgtEl>
                                      </p:cBhvr>
                                    </p:animEffect>
                                  </p:childTnLst>
                                </p:cTn>
                              </p:par>
                            </p:childTnLst>
                          </p:cTn>
                        </p:par>
                      </p:childTnLst>
                    </p:cTn>
                  </p:par>
                  <p:par>
                    <p:cTn id="73" fill="hold">
                      <p:stCondLst>
                        <p:cond delay="indefinite"/>
                      </p:stCondLst>
                      <p:childTnLst>
                        <p:par>
                          <p:cTn id="74" fill="hold">
                            <p:stCondLst>
                              <p:cond delay="0"/>
                            </p:stCondLst>
                            <p:childTnLst>
                              <p:par>
                                <p:cTn id="75" presetID="49" presetClass="entr" presetSubtype="0" decel="100000" fill="hold" nodeType="clickEffect">
                                  <p:stCondLst>
                                    <p:cond delay="0"/>
                                  </p:stCondLst>
                                  <p:childTnLst>
                                    <p:set>
                                      <p:cBhvr>
                                        <p:cTn id="76" dur="1" fill="hold">
                                          <p:stCondLst>
                                            <p:cond delay="0"/>
                                          </p:stCondLst>
                                        </p:cTn>
                                        <p:tgtEl>
                                          <p:spTgt spid="9"/>
                                        </p:tgtEl>
                                        <p:attrNameLst>
                                          <p:attrName>style.visibility</p:attrName>
                                        </p:attrNameLst>
                                      </p:cBhvr>
                                      <p:to>
                                        <p:strVal val="visible"/>
                                      </p:to>
                                    </p:set>
                                    <p:anim calcmode="lin" valueType="num">
                                      <p:cBhvr>
                                        <p:cTn id="77" dur="500" fill="hold"/>
                                        <p:tgtEl>
                                          <p:spTgt spid="9"/>
                                        </p:tgtEl>
                                        <p:attrNameLst>
                                          <p:attrName>ppt_w</p:attrName>
                                        </p:attrNameLst>
                                      </p:cBhvr>
                                      <p:tavLst>
                                        <p:tav tm="0">
                                          <p:val>
                                            <p:fltVal val="0"/>
                                          </p:val>
                                        </p:tav>
                                        <p:tav tm="100000">
                                          <p:val>
                                            <p:strVal val="#ppt_w"/>
                                          </p:val>
                                        </p:tav>
                                      </p:tavLst>
                                    </p:anim>
                                    <p:anim calcmode="lin" valueType="num">
                                      <p:cBhvr>
                                        <p:cTn id="78" dur="500" fill="hold"/>
                                        <p:tgtEl>
                                          <p:spTgt spid="9"/>
                                        </p:tgtEl>
                                        <p:attrNameLst>
                                          <p:attrName>ppt_h</p:attrName>
                                        </p:attrNameLst>
                                      </p:cBhvr>
                                      <p:tavLst>
                                        <p:tav tm="0">
                                          <p:val>
                                            <p:fltVal val="0"/>
                                          </p:val>
                                        </p:tav>
                                        <p:tav tm="100000">
                                          <p:val>
                                            <p:strVal val="#ppt_h"/>
                                          </p:val>
                                        </p:tav>
                                      </p:tavLst>
                                    </p:anim>
                                    <p:anim calcmode="lin" valueType="num">
                                      <p:cBhvr>
                                        <p:cTn id="79" dur="500" fill="hold"/>
                                        <p:tgtEl>
                                          <p:spTgt spid="9"/>
                                        </p:tgtEl>
                                        <p:attrNameLst>
                                          <p:attrName>style.rotation</p:attrName>
                                        </p:attrNameLst>
                                      </p:cBhvr>
                                      <p:tavLst>
                                        <p:tav tm="0">
                                          <p:val>
                                            <p:fltVal val="360"/>
                                          </p:val>
                                        </p:tav>
                                        <p:tav tm="100000">
                                          <p:val>
                                            <p:fltVal val="0"/>
                                          </p:val>
                                        </p:tav>
                                      </p:tavLst>
                                    </p:anim>
                                    <p:animEffect transition="in" filter="fade">
                                      <p:cBhvr>
                                        <p:cTn id="80" dur="500"/>
                                        <p:tgtEl>
                                          <p:spTgt spid="9"/>
                                        </p:tgtEl>
                                      </p:cBhvr>
                                    </p:animEffect>
                                  </p:childTnLst>
                                </p:cTn>
                              </p:par>
                            </p:childTnLst>
                          </p:cTn>
                        </p:par>
                        <p:par>
                          <p:cTn id="81" fill="hold">
                            <p:stCondLst>
                              <p:cond delay="500"/>
                            </p:stCondLst>
                            <p:childTnLst>
                              <p:par>
                                <p:cTn id="82" presetID="53" presetClass="entr" presetSubtype="528" fill="hold" grpId="0" nodeType="afterEffect">
                                  <p:stCondLst>
                                    <p:cond delay="0"/>
                                  </p:stCondLst>
                                  <p:childTnLst>
                                    <p:set>
                                      <p:cBhvr>
                                        <p:cTn id="83" dur="1" fill="hold">
                                          <p:stCondLst>
                                            <p:cond delay="0"/>
                                          </p:stCondLst>
                                        </p:cTn>
                                        <p:tgtEl>
                                          <p:spTgt spid="2">
                                            <p:graphicEl>
                                              <a:dgm id="{B60BED72-B613-4C57-A148-0AD694C1CD32}"/>
                                            </p:graphicEl>
                                          </p:spTgt>
                                        </p:tgtEl>
                                        <p:attrNameLst>
                                          <p:attrName>style.visibility</p:attrName>
                                        </p:attrNameLst>
                                      </p:cBhvr>
                                      <p:to>
                                        <p:strVal val="visible"/>
                                      </p:to>
                                    </p:set>
                                    <p:anim calcmode="lin" valueType="num">
                                      <p:cBhvr>
                                        <p:cTn id="84" dur="500" fill="hold"/>
                                        <p:tgtEl>
                                          <p:spTgt spid="2">
                                            <p:graphicEl>
                                              <a:dgm id="{B60BED72-B613-4C57-A148-0AD694C1CD32}"/>
                                            </p:graphicEl>
                                          </p:spTgt>
                                        </p:tgtEl>
                                        <p:attrNameLst>
                                          <p:attrName>ppt_w</p:attrName>
                                        </p:attrNameLst>
                                      </p:cBhvr>
                                      <p:tavLst>
                                        <p:tav tm="0">
                                          <p:val>
                                            <p:fltVal val="0"/>
                                          </p:val>
                                        </p:tav>
                                        <p:tav tm="100000">
                                          <p:val>
                                            <p:strVal val="#ppt_w"/>
                                          </p:val>
                                        </p:tav>
                                      </p:tavLst>
                                    </p:anim>
                                    <p:anim calcmode="lin" valueType="num">
                                      <p:cBhvr>
                                        <p:cTn id="85" dur="500" fill="hold"/>
                                        <p:tgtEl>
                                          <p:spTgt spid="2">
                                            <p:graphicEl>
                                              <a:dgm id="{B60BED72-B613-4C57-A148-0AD694C1CD32}"/>
                                            </p:graphicEl>
                                          </p:spTgt>
                                        </p:tgtEl>
                                        <p:attrNameLst>
                                          <p:attrName>ppt_h</p:attrName>
                                        </p:attrNameLst>
                                      </p:cBhvr>
                                      <p:tavLst>
                                        <p:tav tm="0">
                                          <p:val>
                                            <p:fltVal val="0"/>
                                          </p:val>
                                        </p:tav>
                                        <p:tav tm="100000">
                                          <p:val>
                                            <p:strVal val="#ppt_h"/>
                                          </p:val>
                                        </p:tav>
                                      </p:tavLst>
                                    </p:anim>
                                    <p:animEffect transition="in" filter="fade">
                                      <p:cBhvr>
                                        <p:cTn id="86" dur="500"/>
                                        <p:tgtEl>
                                          <p:spTgt spid="2">
                                            <p:graphicEl>
                                              <a:dgm id="{B60BED72-B613-4C57-A148-0AD694C1CD32}"/>
                                            </p:graphicEl>
                                          </p:spTgt>
                                        </p:tgtEl>
                                      </p:cBhvr>
                                    </p:animEffect>
                                    <p:anim calcmode="lin" valueType="num">
                                      <p:cBhvr>
                                        <p:cTn id="87" dur="500" fill="hold"/>
                                        <p:tgtEl>
                                          <p:spTgt spid="2">
                                            <p:graphicEl>
                                              <a:dgm id="{B60BED72-B613-4C57-A148-0AD694C1CD32}"/>
                                            </p:graphicEl>
                                          </p:spTgt>
                                        </p:tgtEl>
                                        <p:attrNameLst>
                                          <p:attrName>ppt_x</p:attrName>
                                        </p:attrNameLst>
                                      </p:cBhvr>
                                      <p:tavLst>
                                        <p:tav tm="0">
                                          <p:val>
                                            <p:fltVal val="0.5"/>
                                          </p:val>
                                        </p:tav>
                                        <p:tav tm="100000">
                                          <p:val>
                                            <p:strVal val="#ppt_x"/>
                                          </p:val>
                                        </p:tav>
                                      </p:tavLst>
                                    </p:anim>
                                    <p:anim calcmode="lin" valueType="num">
                                      <p:cBhvr>
                                        <p:cTn id="88" dur="500" fill="hold"/>
                                        <p:tgtEl>
                                          <p:spTgt spid="2">
                                            <p:graphicEl>
                                              <a:dgm id="{B60BED72-B613-4C57-A148-0AD694C1CD32}"/>
                                            </p:graphicEl>
                                          </p:spTgt>
                                        </p:tgtEl>
                                        <p:attrNameLst>
                                          <p:attrName>ppt_y</p:attrName>
                                        </p:attrNameLst>
                                      </p:cBhvr>
                                      <p:tavLst>
                                        <p:tav tm="0">
                                          <p:val>
                                            <p:fltVal val="0.5"/>
                                          </p:val>
                                        </p:tav>
                                        <p:tav tm="100000">
                                          <p:val>
                                            <p:strVal val="#ppt_y"/>
                                          </p:val>
                                        </p:tav>
                                      </p:tavLst>
                                    </p:anim>
                                  </p:childTnLst>
                                </p:cTn>
                              </p:par>
                            </p:childTnLst>
                          </p:cTn>
                        </p:par>
                      </p:childTnLst>
                    </p:cTn>
                  </p:par>
                  <p:par>
                    <p:cTn id="89" fill="hold">
                      <p:stCondLst>
                        <p:cond delay="indefinite"/>
                      </p:stCondLst>
                      <p:childTnLst>
                        <p:par>
                          <p:cTn id="90" fill="hold">
                            <p:stCondLst>
                              <p:cond delay="0"/>
                            </p:stCondLst>
                            <p:childTnLst>
                              <p:par>
                                <p:cTn id="91" presetID="53" presetClass="entr" presetSubtype="16" fill="hold" grpId="0" nodeType="clickEffect">
                                  <p:stCondLst>
                                    <p:cond delay="0"/>
                                  </p:stCondLst>
                                  <p:childTnLst>
                                    <p:set>
                                      <p:cBhvr>
                                        <p:cTn id="92" dur="1" fill="hold">
                                          <p:stCondLst>
                                            <p:cond delay="0"/>
                                          </p:stCondLst>
                                        </p:cTn>
                                        <p:tgtEl>
                                          <p:spTgt spid="2">
                                            <p:graphicEl>
                                              <a:dgm id="{8DF4DE9F-B95E-4103-AB40-8F17E10604F8}"/>
                                            </p:graphicEl>
                                          </p:spTgt>
                                        </p:tgtEl>
                                        <p:attrNameLst>
                                          <p:attrName>style.visibility</p:attrName>
                                        </p:attrNameLst>
                                      </p:cBhvr>
                                      <p:to>
                                        <p:strVal val="visible"/>
                                      </p:to>
                                    </p:set>
                                    <p:anim calcmode="lin" valueType="num">
                                      <p:cBhvr>
                                        <p:cTn id="93" dur="500" fill="hold"/>
                                        <p:tgtEl>
                                          <p:spTgt spid="2">
                                            <p:graphicEl>
                                              <a:dgm id="{8DF4DE9F-B95E-4103-AB40-8F17E10604F8}"/>
                                            </p:graphicEl>
                                          </p:spTgt>
                                        </p:tgtEl>
                                        <p:attrNameLst>
                                          <p:attrName>ppt_w</p:attrName>
                                        </p:attrNameLst>
                                      </p:cBhvr>
                                      <p:tavLst>
                                        <p:tav tm="0">
                                          <p:val>
                                            <p:fltVal val="0"/>
                                          </p:val>
                                        </p:tav>
                                        <p:tav tm="100000">
                                          <p:val>
                                            <p:strVal val="#ppt_w"/>
                                          </p:val>
                                        </p:tav>
                                      </p:tavLst>
                                    </p:anim>
                                    <p:anim calcmode="lin" valueType="num">
                                      <p:cBhvr>
                                        <p:cTn id="94" dur="500" fill="hold"/>
                                        <p:tgtEl>
                                          <p:spTgt spid="2">
                                            <p:graphicEl>
                                              <a:dgm id="{8DF4DE9F-B95E-4103-AB40-8F17E10604F8}"/>
                                            </p:graphicEl>
                                          </p:spTgt>
                                        </p:tgtEl>
                                        <p:attrNameLst>
                                          <p:attrName>ppt_h</p:attrName>
                                        </p:attrNameLst>
                                      </p:cBhvr>
                                      <p:tavLst>
                                        <p:tav tm="0">
                                          <p:val>
                                            <p:fltVal val="0"/>
                                          </p:val>
                                        </p:tav>
                                        <p:tav tm="100000">
                                          <p:val>
                                            <p:strVal val="#ppt_h"/>
                                          </p:val>
                                        </p:tav>
                                      </p:tavLst>
                                    </p:anim>
                                    <p:animEffect transition="in" filter="fade">
                                      <p:cBhvr>
                                        <p:cTn id="95" dur="500"/>
                                        <p:tgtEl>
                                          <p:spTgt spid="2">
                                            <p:graphicEl>
                                              <a:dgm id="{8DF4DE9F-B95E-4103-AB40-8F17E10604F8}"/>
                                            </p:graphicEl>
                                          </p:spTgt>
                                        </p:tgtEl>
                                      </p:cBhvr>
                                    </p:animEffect>
                                  </p:childTnLst>
                                </p:cTn>
                              </p:par>
                            </p:childTnLst>
                          </p:cTn>
                        </p:par>
                      </p:childTnLst>
                    </p:cTn>
                  </p:par>
                  <p:par>
                    <p:cTn id="96" fill="hold">
                      <p:stCondLst>
                        <p:cond delay="indefinite"/>
                      </p:stCondLst>
                      <p:childTnLst>
                        <p:par>
                          <p:cTn id="97" fill="hold">
                            <p:stCondLst>
                              <p:cond delay="0"/>
                            </p:stCondLst>
                            <p:childTnLst>
                              <p:par>
                                <p:cTn id="98" presetID="53" presetClass="entr" presetSubtype="16" fill="hold" grpId="0" nodeType="clickEffect">
                                  <p:stCondLst>
                                    <p:cond delay="0"/>
                                  </p:stCondLst>
                                  <p:childTnLst>
                                    <p:set>
                                      <p:cBhvr>
                                        <p:cTn id="99" dur="1" fill="hold">
                                          <p:stCondLst>
                                            <p:cond delay="0"/>
                                          </p:stCondLst>
                                        </p:cTn>
                                        <p:tgtEl>
                                          <p:spTgt spid="2">
                                            <p:graphicEl>
                                              <a:dgm id="{D65FEA80-43B9-4CA2-B364-A9FFF24D2693}"/>
                                            </p:graphicEl>
                                          </p:spTgt>
                                        </p:tgtEl>
                                        <p:attrNameLst>
                                          <p:attrName>style.visibility</p:attrName>
                                        </p:attrNameLst>
                                      </p:cBhvr>
                                      <p:to>
                                        <p:strVal val="visible"/>
                                      </p:to>
                                    </p:set>
                                    <p:anim calcmode="lin" valueType="num">
                                      <p:cBhvr>
                                        <p:cTn id="100" dur="500" fill="hold"/>
                                        <p:tgtEl>
                                          <p:spTgt spid="2">
                                            <p:graphicEl>
                                              <a:dgm id="{D65FEA80-43B9-4CA2-B364-A9FFF24D2693}"/>
                                            </p:graphicEl>
                                          </p:spTgt>
                                        </p:tgtEl>
                                        <p:attrNameLst>
                                          <p:attrName>ppt_w</p:attrName>
                                        </p:attrNameLst>
                                      </p:cBhvr>
                                      <p:tavLst>
                                        <p:tav tm="0">
                                          <p:val>
                                            <p:fltVal val="0"/>
                                          </p:val>
                                        </p:tav>
                                        <p:tav tm="100000">
                                          <p:val>
                                            <p:strVal val="#ppt_w"/>
                                          </p:val>
                                        </p:tav>
                                      </p:tavLst>
                                    </p:anim>
                                    <p:anim calcmode="lin" valueType="num">
                                      <p:cBhvr>
                                        <p:cTn id="101" dur="500" fill="hold"/>
                                        <p:tgtEl>
                                          <p:spTgt spid="2">
                                            <p:graphicEl>
                                              <a:dgm id="{D65FEA80-43B9-4CA2-B364-A9FFF24D2693}"/>
                                            </p:graphicEl>
                                          </p:spTgt>
                                        </p:tgtEl>
                                        <p:attrNameLst>
                                          <p:attrName>ppt_h</p:attrName>
                                        </p:attrNameLst>
                                      </p:cBhvr>
                                      <p:tavLst>
                                        <p:tav tm="0">
                                          <p:val>
                                            <p:fltVal val="0"/>
                                          </p:val>
                                        </p:tav>
                                        <p:tav tm="100000">
                                          <p:val>
                                            <p:strVal val="#ppt_h"/>
                                          </p:val>
                                        </p:tav>
                                      </p:tavLst>
                                    </p:anim>
                                    <p:animEffect transition="in" filter="fade">
                                      <p:cBhvr>
                                        <p:cTn id="102" dur="500"/>
                                        <p:tgtEl>
                                          <p:spTgt spid="2">
                                            <p:graphicEl>
                                              <a:dgm id="{D65FEA80-43B9-4CA2-B364-A9FFF24D2693}"/>
                                            </p:graphicEl>
                                          </p:spTgt>
                                        </p:tgtEl>
                                      </p:cBhvr>
                                    </p:animEffect>
                                  </p:childTnLst>
                                </p:cTn>
                              </p:par>
                            </p:childTnLst>
                          </p:cTn>
                        </p:par>
                      </p:childTnLst>
                    </p:cTn>
                  </p:par>
                  <p:par>
                    <p:cTn id="103" fill="hold">
                      <p:stCondLst>
                        <p:cond delay="indefinite"/>
                      </p:stCondLst>
                      <p:childTnLst>
                        <p:par>
                          <p:cTn id="104" fill="hold">
                            <p:stCondLst>
                              <p:cond delay="0"/>
                            </p:stCondLst>
                            <p:childTnLst>
                              <p:par>
                                <p:cTn id="105" presetID="53" presetClass="entr" presetSubtype="16" fill="hold" grpId="0" nodeType="clickEffect">
                                  <p:stCondLst>
                                    <p:cond delay="0"/>
                                  </p:stCondLst>
                                  <p:childTnLst>
                                    <p:set>
                                      <p:cBhvr>
                                        <p:cTn id="106" dur="1" fill="hold">
                                          <p:stCondLst>
                                            <p:cond delay="0"/>
                                          </p:stCondLst>
                                        </p:cTn>
                                        <p:tgtEl>
                                          <p:spTgt spid="2">
                                            <p:graphicEl>
                                              <a:dgm id="{14CB1B19-AB86-4094-84B7-078CAFF35E4B}"/>
                                            </p:graphicEl>
                                          </p:spTgt>
                                        </p:tgtEl>
                                        <p:attrNameLst>
                                          <p:attrName>style.visibility</p:attrName>
                                        </p:attrNameLst>
                                      </p:cBhvr>
                                      <p:to>
                                        <p:strVal val="visible"/>
                                      </p:to>
                                    </p:set>
                                    <p:anim calcmode="lin" valueType="num">
                                      <p:cBhvr>
                                        <p:cTn id="107" dur="500" fill="hold"/>
                                        <p:tgtEl>
                                          <p:spTgt spid="2">
                                            <p:graphicEl>
                                              <a:dgm id="{14CB1B19-AB86-4094-84B7-078CAFF35E4B}"/>
                                            </p:graphicEl>
                                          </p:spTgt>
                                        </p:tgtEl>
                                        <p:attrNameLst>
                                          <p:attrName>ppt_w</p:attrName>
                                        </p:attrNameLst>
                                      </p:cBhvr>
                                      <p:tavLst>
                                        <p:tav tm="0">
                                          <p:val>
                                            <p:fltVal val="0"/>
                                          </p:val>
                                        </p:tav>
                                        <p:tav tm="100000">
                                          <p:val>
                                            <p:strVal val="#ppt_w"/>
                                          </p:val>
                                        </p:tav>
                                      </p:tavLst>
                                    </p:anim>
                                    <p:anim calcmode="lin" valueType="num">
                                      <p:cBhvr>
                                        <p:cTn id="108" dur="500" fill="hold"/>
                                        <p:tgtEl>
                                          <p:spTgt spid="2">
                                            <p:graphicEl>
                                              <a:dgm id="{14CB1B19-AB86-4094-84B7-078CAFF35E4B}"/>
                                            </p:graphicEl>
                                          </p:spTgt>
                                        </p:tgtEl>
                                        <p:attrNameLst>
                                          <p:attrName>ppt_h</p:attrName>
                                        </p:attrNameLst>
                                      </p:cBhvr>
                                      <p:tavLst>
                                        <p:tav tm="0">
                                          <p:val>
                                            <p:fltVal val="0"/>
                                          </p:val>
                                        </p:tav>
                                        <p:tav tm="100000">
                                          <p:val>
                                            <p:strVal val="#ppt_h"/>
                                          </p:val>
                                        </p:tav>
                                      </p:tavLst>
                                    </p:anim>
                                    <p:animEffect transition="in" filter="fade">
                                      <p:cBhvr>
                                        <p:cTn id="109" dur="500"/>
                                        <p:tgtEl>
                                          <p:spTgt spid="2">
                                            <p:graphicEl>
                                              <a:dgm id="{14CB1B19-AB86-4094-84B7-078CAFF35E4B}"/>
                                            </p:graphicEl>
                                          </p:spTgt>
                                        </p:tgtEl>
                                      </p:cBhvr>
                                    </p:animEffect>
                                  </p:childTnLst>
                                </p:cTn>
                              </p:par>
                            </p:childTnLst>
                          </p:cTn>
                        </p:par>
                      </p:childTnLst>
                    </p:cTn>
                  </p:par>
                  <p:par>
                    <p:cTn id="110" fill="hold">
                      <p:stCondLst>
                        <p:cond delay="indefinite"/>
                      </p:stCondLst>
                      <p:childTnLst>
                        <p:par>
                          <p:cTn id="111" fill="hold">
                            <p:stCondLst>
                              <p:cond delay="0"/>
                            </p:stCondLst>
                            <p:childTnLst>
                              <p:par>
                                <p:cTn id="112" presetID="16" presetClass="entr" presetSubtype="37" fill="hold" grpId="0" nodeType="clickEffect">
                                  <p:stCondLst>
                                    <p:cond delay="0"/>
                                  </p:stCondLst>
                                  <p:childTnLst>
                                    <p:set>
                                      <p:cBhvr>
                                        <p:cTn id="113" dur="1" fill="hold">
                                          <p:stCondLst>
                                            <p:cond delay="0"/>
                                          </p:stCondLst>
                                        </p:cTn>
                                        <p:tgtEl>
                                          <p:spTgt spid="8"/>
                                        </p:tgtEl>
                                        <p:attrNameLst>
                                          <p:attrName>style.visibility</p:attrName>
                                        </p:attrNameLst>
                                      </p:cBhvr>
                                      <p:to>
                                        <p:strVal val="visible"/>
                                      </p:to>
                                    </p:set>
                                    <p:animEffect transition="in" filter="barn(outVertical)">
                                      <p:cBhvr>
                                        <p:cTn id="11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Graphic spid="2" grpId="0" uiExpand="1">
        <p:bldSub>
          <a:bldDgm bld="one"/>
        </p:bldSub>
      </p:bldGraphic>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blip>
          <a:srcRect/>
          <a:stretch>
            <a:fillRect/>
          </a:stretch>
        </a:blipFill>
        <a:effectLst/>
      </p:bgPr>
    </p:bg>
    <p:spTree>
      <p:nvGrpSpPr>
        <p:cNvPr id="1" name="">
          <a:extLst>
            <a:ext uri="{FF2B5EF4-FFF2-40B4-BE49-F238E27FC236}">
              <a16:creationId xmlns:a16="http://schemas.microsoft.com/office/drawing/2014/main" id="{E1FDE730-76BC-9FAA-FD86-9ECE89CE1306}"/>
            </a:ext>
          </a:extLst>
        </p:cNvPr>
        <p:cNvGrpSpPr/>
        <p:nvPr/>
      </p:nvGrpSpPr>
      <p:grpSpPr>
        <a:xfrm>
          <a:off x="0" y="0"/>
          <a:ext cx="0" cy="0"/>
          <a:chOff x="0" y="0"/>
          <a:chExt cx="0" cy="0"/>
        </a:xfrm>
      </p:grpSpPr>
      <p:sp>
        <p:nvSpPr>
          <p:cNvPr id="3" name="CuadroTexto 2">
            <a:extLst>
              <a:ext uri="{FF2B5EF4-FFF2-40B4-BE49-F238E27FC236}">
                <a16:creationId xmlns:a16="http://schemas.microsoft.com/office/drawing/2014/main" id="{1E5239FB-4A4B-D1BD-4F65-0382F2D56FE1}"/>
              </a:ext>
            </a:extLst>
          </p:cNvPr>
          <p:cNvSpPr txBox="1"/>
          <p:nvPr/>
        </p:nvSpPr>
        <p:spPr>
          <a:xfrm>
            <a:off x="2156948" y="1219987"/>
            <a:ext cx="8397212" cy="4970591"/>
          </a:xfrm>
          <a:prstGeom prst="rect">
            <a:avLst/>
          </a:prstGeom>
          <a:noFill/>
        </p:spPr>
        <p:txBody>
          <a:bodyPr wrap="square">
            <a:spAutoFit/>
          </a:bodyPr>
          <a:lstStyle/>
          <a:p>
            <a:pPr algn="ctr">
              <a:spcBef>
                <a:spcPts val="600"/>
              </a:spcBef>
            </a:pPr>
            <a:r>
              <a:rPr lang="es-ES" sz="2400" b="1" dirty="0">
                <a:latin typeface="Comic Sans MS" pitchFamily="66" charset="0"/>
              </a:rPr>
              <a:t>“</a:t>
            </a:r>
            <a:r>
              <a:rPr lang="it-IT" sz="2400" b="1" dirty="0">
                <a:latin typeface="Comic Sans MS" pitchFamily="66" charset="0"/>
              </a:rPr>
              <a:t>Lo scopo dell'apostolo non fu quello di sovvertire arbitrariamente o rapidamente l'organizzazione della società. Questo tentativo avrebbe pregiudicato il successo del Vangelo. Egli insegnò dei princìpi che comunque attaccavano i fondamenti dello schiavismo: se fossero stati messi in pratica, avrebbero sicuramente indebolito l'intero sistema.</a:t>
            </a:r>
            <a:r>
              <a:rPr lang="es-ES" sz="2400" b="1" dirty="0">
                <a:latin typeface="Comic Sans MS" pitchFamily="66" charset="0"/>
              </a:rPr>
              <a:t>. […]</a:t>
            </a:r>
          </a:p>
          <a:p>
            <a:pPr algn="ctr">
              <a:spcBef>
                <a:spcPts val="600"/>
              </a:spcBef>
            </a:pPr>
            <a:r>
              <a:rPr lang="it-IT" sz="2400" b="1" dirty="0">
                <a:latin typeface="Comic Sans MS" pitchFamily="66" charset="0"/>
              </a:rPr>
              <a:t>Il cristianesimo crea un forte legame di unione fra il padrone e il servo, fra il re e il suddito, tra il ministro del Vangelo e il degradato peccatore che ha trovato in Cristo la purificazione dal peccato. Essi sono stati lavati nello stesso sangue, condotti dallo stesso Spirito, e sono diventati una sola persona in Cristo Gesù.</a:t>
            </a:r>
            <a:r>
              <a:rPr lang="es-ES" sz="2400" b="1" dirty="0">
                <a:latin typeface="Comic Sans MS" pitchFamily="66" charset="0"/>
              </a:rPr>
              <a:t>”</a:t>
            </a:r>
          </a:p>
        </p:txBody>
      </p:sp>
      <p:sp>
        <p:nvSpPr>
          <p:cNvPr id="4" name="CuadroTexto 3">
            <a:extLst>
              <a:ext uri="{FF2B5EF4-FFF2-40B4-BE49-F238E27FC236}">
                <a16:creationId xmlns:a16="http://schemas.microsoft.com/office/drawing/2014/main" id="{2EE840B5-BFB2-9988-7FE4-5AB517476277}"/>
              </a:ext>
            </a:extLst>
          </p:cNvPr>
          <p:cNvSpPr txBox="1"/>
          <p:nvPr/>
        </p:nvSpPr>
        <p:spPr>
          <a:xfrm>
            <a:off x="6096000" y="6098419"/>
            <a:ext cx="5051383" cy="338554"/>
          </a:xfrm>
          <a:prstGeom prst="rect">
            <a:avLst/>
          </a:prstGeom>
          <a:noFill/>
        </p:spPr>
        <p:txBody>
          <a:bodyPr wrap="none" rtlCol="0">
            <a:spAutoFit/>
          </a:bodyPr>
          <a:lstStyle/>
          <a:p>
            <a:pPr algn="r"/>
            <a:r>
              <a:rPr lang="es-ES" sz="1600" b="1" dirty="0"/>
              <a:t>(E.G. White, </a:t>
            </a:r>
            <a:r>
              <a:rPr lang="es-ES" sz="1600" b="1" i="1" dirty="0" err="1"/>
              <a:t>Gli</a:t>
            </a:r>
            <a:r>
              <a:rPr lang="es-ES" sz="1600" b="1" i="1" dirty="0"/>
              <a:t> uomini che vinsero un impero</a:t>
            </a:r>
            <a:r>
              <a:rPr lang="es-ES" sz="1600" b="1" dirty="0"/>
              <a:t>, p. 287)</a:t>
            </a:r>
          </a:p>
        </p:txBody>
      </p:sp>
    </p:spTree>
    <p:extLst>
      <p:ext uri="{BB962C8B-B14F-4D97-AF65-F5344CB8AC3E}">
        <p14:creationId xmlns:p14="http://schemas.microsoft.com/office/powerpoint/2010/main" val="38975788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theme/theme1.xml><?xml version="1.0" encoding="utf-8"?>
<a:theme xmlns:a="http://schemas.openxmlformats.org/drawingml/2006/main" name="Tema de Office">
  <a:themeElements>
    <a:clrScheme name="Personalizado 2">
      <a:dk1>
        <a:sysClr val="windowText" lastClr="000000"/>
      </a:dk1>
      <a:lt1>
        <a:sysClr val="window" lastClr="FFFFFF"/>
      </a:lt1>
      <a:dk2>
        <a:srgbClr val="44546A"/>
      </a:dk2>
      <a:lt2>
        <a:srgbClr val="E7E6E6"/>
      </a:lt2>
      <a:accent1>
        <a:srgbClr val="FF66FF"/>
      </a:accent1>
      <a:accent2>
        <a:srgbClr val="FF5050"/>
      </a:accent2>
      <a:accent3>
        <a:srgbClr val="FFFF66"/>
      </a:accent3>
      <a:accent4>
        <a:srgbClr val="00CC00"/>
      </a:accent4>
      <a:accent5>
        <a:srgbClr val="FF9900"/>
      </a:accent5>
      <a:accent6>
        <a:srgbClr val="0099FF"/>
      </a:accent6>
      <a:hlink>
        <a:srgbClr val="0563C1"/>
      </a:hlink>
      <a:folHlink>
        <a:srgbClr val="954F72"/>
      </a:folHlink>
    </a:clrScheme>
    <a:fontScheme name="Office">
      <a:majorFont>
        <a:latin typeface="Aptos Display"/>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1_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2371</TotalTime>
  <Words>1691</Words>
  <Application>Microsoft Macintosh PowerPoint</Application>
  <PresentationFormat>Widescreen</PresentationFormat>
  <Paragraphs>81</Paragraphs>
  <Slides>13</Slides>
  <Notes>1</Notes>
  <HiddenSlides>0</HiddenSlides>
  <MMClips>0</MMClips>
  <ScaleCrop>false</ScaleCrop>
  <HeadingPairs>
    <vt:vector size="6" baseType="variant">
      <vt:variant>
        <vt:lpstr>Caratteri utilizzati</vt:lpstr>
      </vt:variant>
      <vt:variant>
        <vt:i4>6</vt:i4>
      </vt:variant>
      <vt:variant>
        <vt:lpstr>Tema</vt:lpstr>
      </vt:variant>
      <vt:variant>
        <vt:i4>2</vt:i4>
      </vt:variant>
      <vt:variant>
        <vt:lpstr>Titoli diapositive</vt:lpstr>
      </vt:variant>
      <vt:variant>
        <vt:i4>13</vt:i4>
      </vt:variant>
    </vt:vector>
  </HeadingPairs>
  <TitlesOfParts>
    <vt:vector size="21" baseType="lpstr">
      <vt:lpstr>Verdana</vt:lpstr>
      <vt:lpstr>Aptos Display</vt:lpstr>
      <vt:lpstr>Arial</vt:lpstr>
      <vt:lpstr>Calibri</vt:lpstr>
      <vt:lpstr>Aptos</vt:lpstr>
      <vt:lpstr>Comic Sans MS</vt:lpstr>
      <vt:lpstr>Tema de Office</vt:lpstr>
      <vt:lpstr>1_Tema de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Sergio</dc:creator>
  <cp:lastModifiedBy>Cavalieri Mariarosa</cp:lastModifiedBy>
  <cp:revision>112</cp:revision>
  <dcterms:created xsi:type="dcterms:W3CDTF">2026-02-06T07:46:31Z</dcterms:created>
  <dcterms:modified xsi:type="dcterms:W3CDTF">2026-02-24T12:31:46Z</dcterms:modified>
</cp:coreProperties>
</file>